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  <p:sldMasterId id="2147483656" r:id="rId2"/>
    <p:sldMasterId id="2147483669" r:id="rId3"/>
  </p:sldMasterIdLst>
  <p:notesMasterIdLst>
    <p:notesMasterId r:id="rId8"/>
  </p:notesMasterIdLst>
  <p:sldIdLst>
    <p:sldId id="304" r:id="rId4"/>
    <p:sldId id="315" r:id="rId5"/>
    <p:sldId id="347" r:id="rId6"/>
    <p:sldId id="346" r:id="rId7"/>
  </p:sldIdLst>
  <p:sldSz cx="11874500" cy="7562850"/>
  <p:notesSz cx="11874500" cy="756285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Seção Padrão" id="{8794C666-A8C3-44CC-AF6B-D9EA3A412366}">
          <p14:sldIdLst>
            <p14:sldId id="304"/>
            <p14:sldId id="315"/>
            <p14:sldId id="347"/>
          </p14:sldIdLst>
        </p14:section>
        <p14:section name="Seção sem Título" id="{BE5FE353-33A6-4471-9155-042A323BF557}">
          <p14:sldIdLst>
            <p14:sldId id="34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lia Ribeiro" initials="JR" lastIdx="2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10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5145088" cy="3794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6726238" y="0"/>
            <a:ext cx="5145087" cy="3794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3933825" y="946150"/>
            <a:ext cx="4006850" cy="25511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1187450" y="3640137"/>
            <a:ext cx="9499598" cy="29781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7183438"/>
            <a:ext cx="5145088" cy="3794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6726238" y="7183438"/>
            <a:ext cx="5145087" cy="3794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3080122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1187450" y="3640137"/>
            <a:ext cx="9499598" cy="29781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3933825" y="946150"/>
            <a:ext cx="4006850" cy="25511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237265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emf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emf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742866" y="705535"/>
            <a:ext cx="10395117" cy="3733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4361"/>
              </a:buClr>
              <a:buFont typeface="Trebuchet MS"/>
              <a:buNone/>
              <a:defRPr sz="2350" b="0" i="0" u="none" strike="noStrike" cap="none">
                <a:solidFill>
                  <a:srgbClr val="31436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1765159" y="2500208"/>
            <a:ext cx="8350526" cy="2769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ftr" idx="11"/>
          </p:nvPr>
        </p:nvSpPr>
        <p:spPr>
          <a:xfrm>
            <a:off x="4039489" y="7033450"/>
            <a:ext cx="3801871" cy="2769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Trebuchet MS"/>
              <a:buNone/>
              <a:defRPr sz="18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dt" idx="10"/>
          </p:nvPr>
        </p:nvSpPr>
        <p:spPr>
          <a:xfrm>
            <a:off x="594041" y="7033450"/>
            <a:ext cx="2732595" cy="2769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Trebuchet MS"/>
              <a:buNone/>
              <a:defRPr sz="18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8554210" y="7033450"/>
            <a:ext cx="2732595" cy="27699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Trebuchet MS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rPr>
              <a:t>‹nº›</a:t>
            </a:fld>
            <a:endParaRPr lang="en-US" sz="1800" b="0" i="0" u="none" strike="noStrike" cap="none">
              <a:solidFill>
                <a:srgbClr val="888888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16372" y="2013259"/>
            <a:ext cx="5046663" cy="4798559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11465" y="2013259"/>
            <a:ext cx="5046663" cy="4798559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2B1EC-2CE4-48DB-9397-77D08203B7D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29/09/2021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BAA0F-7236-4A9F-B89D-F2582063AFD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7483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7919" y="402652"/>
            <a:ext cx="10241756" cy="1461801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17919" y="1853949"/>
            <a:ext cx="5023470" cy="908592"/>
          </a:xfrm>
        </p:spPr>
        <p:txBody>
          <a:bodyPr anchor="b"/>
          <a:lstStyle>
            <a:lvl1pPr marL="0" indent="0">
              <a:buNone/>
              <a:defRPr sz="2338" b="1"/>
            </a:lvl1pPr>
            <a:lvl2pPr marL="445313" indent="0">
              <a:buNone/>
              <a:defRPr sz="1948" b="1"/>
            </a:lvl2pPr>
            <a:lvl3pPr marL="890626" indent="0">
              <a:buNone/>
              <a:defRPr sz="1753" b="1"/>
            </a:lvl3pPr>
            <a:lvl4pPr marL="1335938" indent="0">
              <a:buNone/>
              <a:defRPr sz="1558" b="1"/>
            </a:lvl4pPr>
            <a:lvl5pPr marL="1781251" indent="0">
              <a:buNone/>
              <a:defRPr sz="1558" b="1"/>
            </a:lvl5pPr>
            <a:lvl6pPr marL="2226564" indent="0">
              <a:buNone/>
              <a:defRPr sz="1558" b="1"/>
            </a:lvl6pPr>
            <a:lvl7pPr marL="2671877" indent="0">
              <a:buNone/>
              <a:defRPr sz="1558" b="1"/>
            </a:lvl7pPr>
            <a:lvl8pPr marL="3117190" indent="0">
              <a:buNone/>
              <a:defRPr sz="1558" b="1"/>
            </a:lvl8pPr>
            <a:lvl9pPr marL="3562502" indent="0">
              <a:buNone/>
              <a:defRPr sz="1558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17919" y="2762541"/>
            <a:ext cx="5023470" cy="406328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011466" y="1853949"/>
            <a:ext cx="5048209" cy="908592"/>
          </a:xfrm>
        </p:spPr>
        <p:txBody>
          <a:bodyPr anchor="b"/>
          <a:lstStyle>
            <a:lvl1pPr marL="0" indent="0">
              <a:buNone/>
              <a:defRPr sz="2338" b="1"/>
            </a:lvl1pPr>
            <a:lvl2pPr marL="445313" indent="0">
              <a:buNone/>
              <a:defRPr sz="1948" b="1"/>
            </a:lvl2pPr>
            <a:lvl3pPr marL="890626" indent="0">
              <a:buNone/>
              <a:defRPr sz="1753" b="1"/>
            </a:lvl3pPr>
            <a:lvl4pPr marL="1335938" indent="0">
              <a:buNone/>
              <a:defRPr sz="1558" b="1"/>
            </a:lvl4pPr>
            <a:lvl5pPr marL="1781251" indent="0">
              <a:buNone/>
              <a:defRPr sz="1558" b="1"/>
            </a:lvl5pPr>
            <a:lvl6pPr marL="2226564" indent="0">
              <a:buNone/>
              <a:defRPr sz="1558" b="1"/>
            </a:lvl6pPr>
            <a:lvl7pPr marL="2671877" indent="0">
              <a:buNone/>
              <a:defRPr sz="1558" b="1"/>
            </a:lvl7pPr>
            <a:lvl8pPr marL="3117190" indent="0">
              <a:buNone/>
              <a:defRPr sz="1558" b="1"/>
            </a:lvl8pPr>
            <a:lvl9pPr marL="3562502" indent="0">
              <a:buNone/>
              <a:defRPr sz="1558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011466" y="2762541"/>
            <a:ext cx="5048209" cy="406328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2B1EC-2CE4-48DB-9397-77D08203B7D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29/09/2021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BAA0F-7236-4A9F-B89D-F2582063AFD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043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2B1EC-2CE4-48DB-9397-77D08203B7D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29/09/2021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BAA0F-7236-4A9F-B89D-F2582063AFD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899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2B1EC-2CE4-48DB-9397-77D08203B7D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29/09/2021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BAA0F-7236-4A9F-B89D-F2582063AFD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0805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7919" y="504190"/>
            <a:ext cx="3829835" cy="1764665"/>
          </a:xfrm>
        </p:spPr>
        <p:txBody>
          <a:bodyPr anchor="b"/>
          <a:lstStyle>
            <a:lvl1pPr>
              <a:defRPr sz="3117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48209" y="1088911"/>
            <a:ext cx="6011466" cy="5374525"/>
          </a:xfrm>
        </p:spPr>
        <p:txBody>
          <a:bodyPr/>
          <a:lstStyle>
            <a:lvl1pPr>
              <a:defRPr sz="3117"/>
            </a:lvl1pPr>
            <a:lvl2pPr>
              <a:defRPr sz="2727"/>
            </a:lvl2pPr>
            <a:lvl3pPr>
              <a:defRPr sz="2338"/>
            </a:lvl3pPr>
            <a:lvl4pPr>
              <a:defRPr sz="1948"/>
            </a:lvl4pPr>
            <a:lvl5pPr>
              <a:defRPr sz="1948"/>
            </a:lvl5pPr>
            <a:lvl6pPr>
              <a:defRPr sz="1948"/>
            </a:lvl6pPr>
            <a:lvl7pPr>
              <a:defRPr sz="1948"/>
            </a:lvl7pPr>
            <a:lvl8pPr>
              <a:defRPr sz="1948"/>
            </a:lvl8pPr>
            <a:lvl9pPr>
              <a:defRPr sz="1948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17919" y="2268855"/>
            <a:ext cx="3829835" cy="4203335"/>
          </a:xfrm>
        </p:spPr>
        <p:txBody>
          <a:bodyPr/>
          <a:lstStyle>
            <a:lvl1pPr marL="0" indent="0">
              <a:buNone/>
              <a:defRPr sz="1558"/>
            </a:lvl1pPr>
            <a:lvl2pPr marL="445313" indent="0">
              <a:buNone/>
              <a:defRPr sz="1364"/>
            </a:lvl2pPr>
            <a:lvl3pPr marL="890626" indent="0">
              <a:buNone/>
              <a:defRPr sz="1169"/>
            </a:lvl3pPr>
            <a:lvl4pPr marL="1335938" indent="0">
              <a:buNone/>
              <a:defRPr sz="974"/>
            </a:lvl4pPr>
            <a:lvl5pPr marL="1781251" indent="0">
              <a:buNone/>
              <a:defRPr sz="974"/>
            </a:lvl5pPr>
            <a:lvl6pPr marL="2226564" indent="0">
              <a:buNone/>
              <a:defRPr sz="974"/>
            </a:lvl6pPr>
            <a:lvl7pPr marL="2671877" indent="0">
              <a:buNone/>
              <a:defRPr sz="974"/>
            </a:lvl7pPr>
            <a:lvl8pPr marL="3117190" indent="0">
              <a:buNone/>
              <a:defRPr sz="974"/>
            </a:lvl8pPr>
            <a:lvl9pPr marL="3562502" indent="0">
              <a:buNone/>
              <a:defRPr sz="974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2B1EC-2CE4-48DB-9397-77D08203B7D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29/09/2021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BAA0F-7236-4A9F-B89D-F2582063AFD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1458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7919" y="504190"/>
            <a:ext cx="3829835" cy="1764665"/>
          </a:xfrm>
        </p:spPr>
        <p:txBody>
          <a:bodyPr anchor="b"/>
          <a:lstStyle>
            <a:lvl1pPr>
              <a:defRPr sz="3117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048209" y="1088911"/>
            <a:ext cx="6011466" cy="5374525"/>
          </a:xfrm>
        </p:spPr>
        <p:txBody>
          <a:bodyPr/>
          <a:lstStyle>
            <a:lvl1pPr marL="0" indent="0">
              <a:buNone/>
              <a:defRPr sz="3117"/>
            </a:lvl1pPr>
            <a:lvl2pPr marL="445313" indent="0">
              <a:buNone/>
              <a:defRPr sz="2727"/>
            </a:lvl2pPr>
            <a:lvl3pPr marL="890626" indent="0">
              <a:buNone/>
              <a:defRPr sz="2338"/>
            </a:lvl3pPr>
            <a:lvl4pPr marL="1335938" indent="0">
              <a:buNone/>
              <a:defRPr sz="1948"/>
            </a:lvl4pPr>
            <a:lvl5pPr marL="1781251" indent="0">
              <a:buNone/>
              <a:defRPr sz="1948"/>
            </a:lvl5pPr>
            <a:lvl6pPr marL="2226564" indent="0">
              <a:buNone/>
              <a:defRPr sz="1948"/>
            </a:lvl6pPr>
            <a:lvl7pPr marL="2671877" indent="0">
              <a:buNone/>
              <a:defRPr sz="1948"/>
            </a:lvl7pPr>
            <a:lvl8pPr marL="3117190" indent="0">
              <a:buNone/>
              <a:defRPr sz="1948"/>
            </a:lvl8pPr>
            <a:lvl9pPr marL="3562502" indent="0">
              <a:buNone/>
              <a:defRPr sz="1948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17919" y="2268855"/>
            <a:ext cx="3829835" cy="4203335"/>
          </a:xfrm>
        </p:spPr>
        <p:txBody>
          <a:bodyPr/>
          <a:lstStyle>
            <a:lvl1pPr marL="0" indent="0">
              <a:buNone/>
              <a:defRPr sz="1558"/>
            </a:lvl1pPr>
            <a:lvl2pPr marL="445313" indent="0">
              <a:buNone/>
              <a:defRPr sz="1364"/>
            </a:lvl2pPr>
            <a:lvl3pPr marL="890626" indent="0">
              <a:buNone/>
              <a:defRPr sz="1169"/>
            </a:lvl3pPr>
            <a:lvl4pPr marL="1335938" indent="0">
              <a:buNone/>
              <a:defRPr sz="974"/>
            </a:lvl4pPr>
            <a:lvl5pPr marL="1781251" indent="0">
              <a:buNone/>
              <a:defRPr sz="974"/>
            </a:lvl5pPr>
            <a:lvl6pPr marL="2226564" indent="0">
              <a:buNone/>
              <a:defRPr sz="974"/>
            </a:lvl6pPr>
            <a:lvl7pPr marL="2671877" indent="0">
              <a:buNone/>
              <a:defRPr sz="974"/>
            </a:lvl7pPr>
            <a:lvl8pPr marL="3117190" indent="0">
              <a:buNone/>
              <a:defRPr sz="974"/>
            </a:lvl8pPr>
            <a:lvl9pPr marL="3562502" indent="0">
              <a:buNone/>
              <a:defRPr sz="974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2B1EC-2CE4-48DB-9397-77D08203B7D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29/09/2021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BAA0F-7236-4A9F-B89D-F2582063AFD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6071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2B1EC-2CE4-48DB-9397-77D08203B7D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29/09/2021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BAA0F-7236-4A9F-B89D-F2582063AFD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937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497689" y="402652"/>
            <a:ext cx="2560439" cy="6409166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16372" y="402652"/>
            <a:ext cx="7532886" cy="6409166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2B1EC-2CE4-48DB-9397-77D08203B7D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29/09/2021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BAA0F-7236-4A9F-B89D-F2582063AFD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7793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742867" y="705536"/>
            <a:ext cx="10395117" cy="3733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2076" b="0" i="0" u="none" strike="noStrike" cap="none">
                <a:solidFill>
                  <a:srgbClr val="31436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indent="0">
              <a:spcBef>
                <a:spcPts val="0"/>
              </a:spcBef>
              <a:buNone/>
              <a:defRPr sz="1590"/>
            </a:lvl2pPr>
            <a:lvl3pPr lvl="2" indent="0">
              <a:spcBef>
                <a:spcPts val="0"/>
              </a:spcBef>
              <a:buNone/>
              <a:defRPr sz="1590"/>
            </a:lvl3pPr>
            <a:lvl4pPr lvl="3" indent="0">
              <a:spcBef>
                <a:spcPts val="0"/>
              </a:spcBef>
              <a:buNone/>
              <a:defRPr sz="1590"/>
            </a:lvl4pPr>
            <a:lvl5pPr lvl="4" indent="0">
              <a:spcBef>
                <a:spcPts val="0"/>
              </a:spcBef>
              <a:buNone/>
              <a:defRPr sz="1590"/>
            </a:lvl5pPr>
            <a:lvl6pPr lvl="5" indent="0">
              <a:spcBef>
                <a:spcPts val="0"/>
              </a:spcBef>
              <a:buNone/>
              <a:defRPr sz="1590"/>
            </a:lvl6pPr>
            <a:lvl7pPr lvl="6" indent="0">
              <a:spcBef>
                <a:spcPts val="0"/>
              </a:spcBef>
              <a:buNone/>
              <a:defRPr sz="1590"/>
            </a:lvl7pPr>
            <a:lvl8pPr lvl="7" indent="0">
              <a:spcBef>
                <a:spcPts val="0"/>
              </a:spcBef>
              <a:buNone/>
              <a:defRPr sz="1590"/>
            </a:lvl8pPr>
            <a:lvl9pPr lvl="8" indent="0">
              <a:spcBef>
                <a:spcPts val="0"/>
              </a:spcBef>
              <a:buNone/>
              <a:defRPr sz="159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1765160" y="2500209"/>
            <a:ext cx="8350526" cy="2769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59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03810" marR="0" lvl="1" indent="0" algn="l" rtl="0">
              <a:spcBef>
                <a:spcPts val="0"/>
              </a:spcBef>
              <a:buNone/>
              <a:defRPr sz="159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807619" marR="0" lvl="2" indent="0" algn="l" rtl="0">
              <a:spcBef>
                <a:spcPts val="0"/>
              </a:spcBef>
              <a:buNone/>
              <a:defRPr sz="159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211429" marR="0" lvl="3" indent="0" algn="l" rtl="0">
              <a:spcBef>
                <a:spcPts val="0"/>
              </a:spcBef>
              <a:buNone/>
              <a:defRPr sz="159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1615239" marR="0" lvl="4" indent="0" algn="l" rtl="0">
              <a:spcBef>
                <a:spcPts val="0"/>
              </a:spcBef>
              <a:buNone/>
              <a:defRPr sz="159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019048" marR="0" lvl="5" indent="0" algn="l" rtl="0">
              <a:spcBef>
                <a:spcPts val="0"/>
              </a:spcBef>
              <a:buNone/>
              <a:defRPr sz="159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2422858" marR="0" lvl="6" indent="0" algn="l" rtl="0">
              <a:spcBef>
                <a:spcPts val="0"/>
              </a:spcBef>
              <a:buNone/>
              <a:defRPr sz="159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2826668" marR="0" lvl="7" indent="0" algn="l" rtl="0">
              <a:spcBef>
                <a:spcPts val="0"/>
              </a:spcBef>
              <a:buNone/>
              <a:defRPr sz="159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3230477" marR="0" lvl="8" indent="0" algn="l" rtl="0">
              <a:spcBef>
                <a:spcPts val="0"/>
              </a:spcBef>
              <a:buNone/>
              <a:defRPr sz="159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ftr" idx="11"/>
          </p:nvPr>
        </p:nvSpPr>
        <p:spPr>
          <a:xfrm>
            <a:off x="4039490" y="7033450"/>
            <a:ext cx="3801871" cy="2769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buNone/>
              <a:defRPr sz="159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03810" marR="0" lvl="1" indent="0" algn="l" rtl="0">
              <a:spcBef>
                <a:spcPts val="0"/>
              </a:spcBef>
              <a:buNone/>
              <a:defRPr sz="15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07619" marR="0" lvl="2" indent="0" algn="l" rtl="0">
              <a:spcBef>
                <a:spcPts val="0"/>
              </a:spcBef>
              <a:buNone/>
              <a:defRPr sz="15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1429" marR="0" lvl="3" indent="0" algn="l" rtl="0">
              <a:spcBef>
                <a:spcPts val="0"/>
              </a:spcBef>
              <a:buNone/>
              <a:defRPr sz="15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615239" marR="0" lvl="4" indent="0" algn="l" rtl="0">
              <a:spcBef>
                <a:spcPts val="0"/>
              </a:spcBef>
              <a:buNone/>
              <a:defRPr sz="15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19048" marR="0" lvl="5" indent="0" algn="l" rtl="0">
              <a:spcBef>
                <a:spcPts val="0"/>
              </a:spcBef>
              <a:buNone/>
              <a:defRPr sz="15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22858" marR="0" lvl="6" indent="0" algn="l" rtl="0">
              <a:spcBef>
                <a:spcPts val="0"/>
              </a:spcBef>
              <a:buNone/>
              <a:defRPr sz="15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826668" marR="0" lvl="7" indent="0" algn="l" rtl="0">
              <a:spcBef>
                <a:spcPts val="0"/>
              </a:spcBef>
              <a:buNone/>
              <a:defRPr sz="15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230477" marR="0" lvl="8" indent="0" algn="l" rtl="0">
              <a:spcBef>
                <a:spcPts val="0"/>
              </a:spcBef>
              <a:buNone/>
              <a:defRPr sz="15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dt" idx="10"/>
          </p:nvPr>
        </p:nvSpPr>
        <p:spPr>
          <a:xfrm>
            <a:off x="594042" y="7033450"/>
            <a:ext cx="2732595" cy="2769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59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03810" marR="0" lvl="1" indent="0" algn="l" rtl="0">
              <a:spcBef>
                <a:spcPts val="0"/>
              </a:spcBef>
              <a:buNone/>
              <a:defRPr sz="15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07619" marR="0" lvl="2" indent="0" algn="l" rtl="0">
              <a:spcBef>
                <a:spcPts val="0"/>
              </a:spcBef>
              <a:buNone/>
              <a:defRPr sz="15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1429" marR="0" lvl="3" indent="0" algn="l" rtl="0">
              <a:spcBef>
                <a:spcPts val="0"/>
              </a:spcBef>
              <a:buNone/>
              <a:defRPr sz="15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615239" marR="0" lvl="4" indent="0" algn="l" rtl="0">
              <a:spcBef>
                <a:spcPts val="0"/>
              </a:spcBef>
              <a:buNone/>
              <a:defRPr sz="15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19048" marR="0" lvl="5" indent="0" algn="l" rtl="0">
              <a:spcBef>
                <a:spcPts val="0"/>
              </a:spcBef>
              <a:buNone/>
              <a:defRPr sz="15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22858" marR="0" lvl="6" indent="0" algn="l" rtl="0">
              <a:spcBef>
                <a:spcPts val="0"/>
              </a:spcBef>
              <a:buNone/>
              <a:defRPr sz="15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826668" marR="0" lvl="7" indent="0" algn="l" rtl="0">
              <a:spcBef>
                <a:spcPts val="0"/>
              </a:spcBef>
              <a:buNone/>
              <a:defRPr sz="15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230477" marR="0" lvl="8" indent="0" algn="l" rtl="0">
              <a:spcBef>
                <a:spcPts val="0"/>
              </a:spcBef>
              <a:buNone/>
              <a:defRPr sz="15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8554212" y="7033450"/>
            <a:ext cx="2732595" cy="27699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en-US" sz="1590" smtClean="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rPr>
              <a:pPr>
                <a:buSzPct val="25000"/>
              </a:pPr>
              <a:t>‹nº›</a:t>
            </a:fld>
            <a:endParaRPr lang="en-US" sz="1590">
              <a:solidFill>
                <a:srgbClr val="888888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1448677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39354"/>
            <a:ext cx="12287560" cy="7702204"/>
          </a:xfrm>
          <a:prstGeom prst="rect">
            <a:avLst/>
          </a:prstGeom>
        </p:spPr>
      </p:pic>
      <p:sp>
        <p:nvSpPr>
          <p:cNvPr id="16" name="Título 1"/>
          <p:cNvSpPr>
            <a:spLocks noGrp="1"/>
          </p:cNvSpPr>
          <p:nvPr>
            <p:ph type="ctrTitle"/>
          </p:nvPr>
        </p:nvSpPr>
        <p:spPr>
          <a:xfrm>
            <a:off x="523961" y="127798"/>
            <a:ext cx="7792641" cy="3844450"/>
          </a:xfrm>
        </p:spPr>
        <p:txBody>
          <a:bodyPr anchor="b"/>
          <a:lstStyle>
            <a:lvl1pPr algn="l">
              <a:defRPr sz="5844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17" name="Subtítulo 2"/>
          <p:cNvSpPr>
            <a:spLocks noGrp="1"/>
          </p:cNvSpPr>
          <p:nvPr>
            <p:ph type="subTitle" idx="1"/>
          </p:nvPr>
        </p:nvSpPr>
        <p:spPr>
          <a:xfrm>
            <a:off x="523961" y="4194581"/>
            <a:ext cx="7792641" cy="2808058"/>
          </a:xfrm>
        </p:spPr>
        <p:txBody>
          <a:bodyPr/>
          <a:lstStyle>
            <a:lvl1pPr marL="0" indent="0" algn="l">
              <a:buNone/>
              <a:defRPr sz="2338">
                <a:solidFill>
                  <a:schemeClr val="bg1"/>
                </a:solidFill>
              </a:defRPr>
            </a:lvl1pPr>
            <a:lvl2pPr marL="445313" indent="0" algn="ctr">
              <a:buNone/>
              <a:defRPr sz="1948"/>
            </a:lvl2pPr>
            <a:lvl3pPr marL="890626" indent="0" algn="ctr">
              <a:buNone/>
              <a:defRPr sz="1753"/>
            </a:lvl3pPr>
            <a:lvl4pPr marL="1335938" indent="0" algn="ctr">
              <a:buNone/>
              <a:defRPr sz="1558"/>
            </a:lvl4pPr>
            <a:lvl5pPr marL="1781251" indent="0" algn="ctr">
              <a:buNone/>
              <a:defRPr sz="1558"/>
            </a:lvl5pPr>
            <a:lvl6pPr marL="2226564" indent="0" algn="ctr">
              <a:buNone/>
              <a:defRPr sz="1558"/>
            </a:lvl6pPr>
            <a:lvl7pPr marL="2671877" indent="0" algn="ctr">
              <a:buNone/>
              <a:defRPr sz="1558"/>
            </a:lvl7pPr>
            <a:lvl8pPr marL="3117190" indent="0" algn="ctr">
              <a:buNone/>
              <a:defRPr sz="1558"/>
            </a:lvl8pPr>
            <a:lvl9pPr marL="3562502" indent="0" algn="ctr">
              <a:buNone/>
              <a:defRPr sz="1558"/>
            </a:lvl9pPr>
          </a:lstStyle>
          <a:p>
            <a:r>
              <a:rPr lang="pt-BR" dirty="0" smtClean="0"/>
              <a:t>Clique para editar o estilo do subtítulo mestre</a:t>
            </a:r>
            <a:endParaRPr lang="pt-BR" dirty="0"/>
          </a:p>
        </p:txBody>
      </p:sp>
      <p:sp>
        <p:nvSpPr>
          <p:cNvPr id="18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523961" y="7016645"/>
            <a:ext cx="2544312" cy="40265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62B1EC-2CE4-48DB-9397-77D08203B7D2}" type="datetimeFigureOut">
              <a:rPr lang="pt-BR" smtClean="0">
                <a:solidFill>
                  <a:prstClr val="white"/>
                </a:solidFill>
              </a:rPr>
              <a:pPr/>
              <a:t>29/09/2021</a:t>
            </a:fld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19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83355" y="7016645"/>
            <a:ext cx="2424377" cy="40265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20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5198851" y="7016645"/>
            <a:ext cx="2346404" cy="40265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6CBAA0F-7236-4A9F-B89D-F2582063AFD3}" type="slidenum">
              <a:rPr lang="pt-BR" smtClean="0">
                <a:solidFill>
                  <a:prstClr val="white"/>
                </a:solidFill>
              </a:rPr>
              <a:pPr/>
              <a:t>‹nº›</a:t>
            </a:fld>
            <a:endParaRPr lang="pt-BR" dirty="0">
              <a:solidFill>
                <a:prstClr val="white"/>
              </a:solidFill>
            </a:endParaRPr>
          </a:p>
        </p:txBody>
      </p:sp>
      <p:pic>
        <p:nvPicPr>
          <p:cNvPr id="21" name="Imagem 2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78640" y="1181049"/>
            <a:ext cx="2802952" cy="1101074"/>
          </a:xfrm>
          <a:prstGeom prst="rect">
            <a:avLst/>
          </a:prstGeom>
        </p:spPr>
      </p:pic>
      <p:pic>
        <p:nvPicPr>
          <p:cNvPr id="22" name="Imagem 2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335332" y="4194581"/>
            <a:ext cx="2089565" cy="2397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317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ítulo e Conteúdo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742866" y="705535"/>
            <a:ext cx="10395117" cy="3733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4361"/>
              </a:buClr>
              <a:buFont typeface="Arial"/>
              <a:buNone/>
              <a:defRPr sz="2350" b="0" i="0" u="none" strike="noStrike" cap="none">
                <a:solidFill>
                  <a:srgbClr val="31436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1765159" y="2500208"/>
            <a:ext cx="8350526" cy="2769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594041" y="7033450"/>
            <a:ext cx="2732595" cy="2769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Trebuchet MS"/>
              <a:buNone/>
              <a:defRPr sz="18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4039489" y="7033450"/>
            <a:ext cx="3801871" cy="2769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Trebuchet MS"/>
              <a:buNone/>
              <a:defRPr sz="18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8554210" y="7033450"/>
            <a:ext cx="2732595" cy="27699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4493" y="196075"/>
            <a:ext cx="11367360" cy="1668379"/>
          </a:xfrm>
        </p:spPr>
        <p:txBody>
          <a:bodyPr/>
          <a:lstStyle>
            <a:lvl1pPr algn="ctr"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4493" y="2013259"/>
            <a:ext cx="11367360" cy="4203333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         </a:t>
            </a:r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216592"/>
            <a:ext cx="11885603" cy="1372517"/>
          </a:xfrm>
          <a:prstGeom prst="rect">
            <a:avLst/>
          </a:prstGeom>
        </p:spPr>
      </p:pic>
      <p:sp>
        <p:nvSpPr>
          <p:cNvPr id="8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2503541" y="6958872"/>
            <a:ext cx="1620374" cy="40265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62B1EC-2CE4-48DB-9397-77D08203B7D2}" type="datetimeFigureOut">
              <a:rPr lang="pt-BR" smtClean="0">
                <a:solidFill>
                  <a:prstClr val="white"/>
                </a:solidFill>
              </a:rPr>
              <a:pPr/>
              <a:t>29/09/2021</a:t>
            </a:fld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9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224106" y="6958872"/>
            <a:ext cx="2968625" cy="40265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10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7292922" y="6958872"/>
            <a:ext cx="1731698" cy="40265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6CBAA0F-7236-4A9F-B89D-F2582063AFD3}" type="slidenum">
              <a:rPr lang="pt-BR" smtClean="0">
                <a:solidFill>
                  <a:prstClr val="white"/>
                </a:solidFill>
              </a:rPr>
              <a:pPr/>
              <a:t>‹nº›</a:t>
            </a:fld>
            <a:endParaRPr lang="pt-BR" dirty="0">
              <a:solidFill>
                <a:prstClr val="white"/>
              </a:solidFill>
            </a:endParaRPr>
          </a:p>
        </p:txBody>
      </p:sp>
      <p:pic>
        <p:nvPicPr>
          <p:cNvPr id="12" name="Imagem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26411" y="6733050"/>
            <a:ext cx="1805772" cy="709354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27310" y="6533548"/>
            <a:ext cx="874793" cy="1003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0124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0187" y="1885462"/>
            <a:ext cx="10241756" cy="3145935"/>
          </a:xfrm>
        </p:spPr>
        <p:txBody>
          <a:bodyPr anchor="b"/>
          <a:lstStyle>
            <a:lvl1pPr>
              <a:defRPr sz="5844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10187" y="5061158"/>
            <a:ext cx="10241756" cy="1654373"/>
          </a:xfrm>
        </p:spPr>
        <p:txBody>
          <a:bodyPr/>
          <a:lstStyle>
            <a:lvl1pPr marL="0" indent="0">
              <a:buNone/>
              <a:defRPr sz="2338">
                <a:solidFill>
                  <a:schemeClr val="tx1">
                    <a:tint val="75000"/>
                  </a:schemeClr>
                </a:solidFill>
              </a:defRPr>
            </a:lvl1pPr>
            <a:lvl2pPr marL="445313" indent="0">
              <a:buNone/>
              <a:defRPr sz="1948">
                <a:solidFill>
                  <a:schemeClr val="tx1">
                    <a:tint val="75000"/>
                  </a:schemeClr>
                </a:solidFill>
              </a:defRPr>
            </a:lvl2pPr>
            <a:lvl3pPr marL="890626" indent="0">
              <a:buNone/>
              <a:defRPr sz="1753">
                <a:solidFill>
                  <a:schemeClr val="tx1">
                    <a:tint val="75000"/>
                  </a:schemeClr>
                </a:solidFill>
              </a:defRPr>
            </a:lvl3pPr>
            <a:lvl4pPr marL="1335938" indent="0">
              <a:buNone/>
              <a:defRPr sz="1558">
                <a:solidFill>
                  <a:schemeClr val="tx1">
                    <a:tint val="75000"/>
                  </a:schemeClr>
                </a:solidFill>
              </a:defRPr>
            </a:lvl4pPr>
            <a:lvl5pPr marL="1781251" indent="0">
              <a:buNone/>
              <a:defRPr sz="1558">
                <a:solidFill>
                  <a:schemeClr val="tx1">
                    <a:tint val="75000"/>
                  </a:schemeClr>
                </a:solidFill>
              </a:defRPr>
            </a:lvl5pPr>
            <a:lvl6pPr marL="2226564" indent="0">
              <a:buNone/>
              <a:defRPr sz="1558">
                <a:solidFill>
                  <a:schemeClr val="tx1">
                    <a:tint val="75000"/>
                  </a:schemeClr>
                </a:solidFill>
              </a:defRPr>
            </a:lvl6pPr>
            <a:lvl7pPr marL="2671877" indent="0">
              <a:buNone/>
              <a:defRPr sz="1558">
                <a:solidFill>
                  <a:schemeClr val="tx1">
                    <a:tint val="75000"/>
                  </a:schemeClr>
                </a:solidFill>
              </a:defRPr>
            </a:lvl7pPr>
            <a:lvl8pPr marL="3117190" indent="0">
              <a:buNone/>
              <a:defRPr sz="1558">
                <a:solidFill>
                  <a:schemeClr val="tx1">
                    <a:tint val="75000"/>
                  </a:schemeClr>
                </a:solidFill>
              </a:defRPr>
            </a:lvl8pPr>
            <a:lvl9pPr marL="3562502" indent="0">
              <a:buNone/>
              <a:defRPr sz="155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2B1EC-2CE4-48DB-9397-77D08203B7D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29/09/2021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BAA0F-7236-4A9F-B89D-F2582063AFD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8605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16372" y="2013259"/>
            <a:ext cx="5046663" cy="4798559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11465" y="2013259"/>
            <a:ext cx="5046663" cy="4798559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2B1EC-2CE4-48DB-9397-77D08203B7D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29/09/2021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BAA0F-7236-4A9F-B89D-F2582063AFD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5309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7919" y="402652"/>
            <a:ext cx="10241756" cy="1461801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17919" y="1853949"/>
            <a:ext cx="5023470" cy="908592"/>
          </a:xfrm>
        </p:spPr>
        <p:txBody>
          <a:bodyPr anchor="b"/>
          <a:lstStyle>
            <a:lvl1pPr marL="0" indent="0">
              <a:buNone/>
              <a:defRPr sz="2338" b="1"/>
            </a:lvl1pPr>
            <a:lvl2pPr marL="445313" indent="0">
              <a:buNone/>
              <a:defRPr sz="1948" b="1"/>
            </a:lvl2pPr>
            <a:lvl3pPr marL="890626" indent="0">
              <a:buNone/>
              <a:defRPr sz="1753" b="1"/>
            </a:lvl3pPr>
            <a:lvl4pPr marL="1335938" indent="0">
              <a:buNone/>
              <a:defRPr sz="1558" b="1"/>
            </a:lvl4pPr>
            <a:lvl5pPr marL="1781251" indent="0">
              <a:buNone/>
              <a:defRPr sz="1558" b="1"/>
            </a:lvl5pPr>
            <a:lvl6pPr marL="2226564" indent="0">
              <a:buNone/>
              <a:defRPr sz="1558" b="1"/>
            </a:lvl6pPr>
            <a:lvl7pPr marL="2671877" indent="0">
              <a:buNone/>
              <a:defRPr sz="1558" b="1"/>
            </a:lvl7pPr>
            <a:lvl8pPr marL="3117190" indent="0">
              <a:buNone/>
              <a:defRPr sz="1558" b="1"/>
            </a:lvl8pPr>
            <a:lvl9pPr marL="3562502" indent="0">
              <a:buNone/>
              <a:defRPr sz="1558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17919" y="2762541"/>
            <a:ext cx="5023470" cy="406328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011466" y="1853949"/>
            <a:ext cx="5048209" cy="908592"/>
          </a:xfrm>
        </p:spPr>
        <p:txBody>
          <a:bodyPr anchor="b"/>
          <a:lstStyle>
            <a:lvl1pPr marL="0" indent="0">
              <a:buNone/>
              <a:defRPr sz="2338" b="1"/>
            </a:lvl1pPr>
            <a:lvl2pPr marL="445313" indent="0">
              <a:buNone/>
              <a:defRPr sz="1948" b="1"/>
            </a:lvl2pPr>
            <a:lvl3pPr marL="890626" indent="0">
              <a:buNone/>
              <a:defRPr sz="1753" b="1"/>
            </a:lvl3pPr>
            <a:lvl4pPr marL="1335938" indent="0">
              <a:buNone/>
              <a:defRPr sz="1558" b="1"/>
            </a:lvl4pPr>
            <a:lvl5pPr marL="1781251" indent="0">
              <a:buNone/>
              <a:defRPr sz="1558" b="1"/>
            </a:lvl5pPr>
            <a:lvl6pPr marL="2226564" indent="0">
              <a:buNone/>
              <a:defRPr sz="1558" b="1"/>
            </a:lvl6pPr>
            <a:lvl7pPr marL="2671877" indent="0">
              <a:buNone/>
              <a:defRPr sz="1558" b="1"/>
            </a:lvl7pPr>
            <a:lvl8pPr marL="3117190" indent="0">
              <a:buNone/>
              <a:defRPr sz="1558" b="1"/>
            </a:lvl8pPr>
            <a:lvl9pPr marL="3562502" indent="0">
              <a:buNone/>
              <a:defRPr sz="1558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011466" y="2762541"/>
            <a:ext cx="5048209" cy="406328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2B1EC-2CE4-48DB-9397-77D08203B7D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29/09/2021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BAA0F-7236-4A9F-B89D-F2582063AFD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084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2B1EC-2CE4-48DB-9397-77D08203B7D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29/09/2021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BAA0F-7236-4A9F-B89D-F2582063AFD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1396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2B1EC-2CE4-48DB-9397-77D08203B7D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29/09/2021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BAA0F-7236-4A9F-B89D-F2582063AFD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9495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7919" y="504190"/>
            <a:ext cx="3829835" cy="1764665"/>
          </a:xfrm>
        </p:spPr>
        <p:txBody>
          <a:bodyPr anchor="b"/>
          <a:lstStyle>
            <a:lvl1pPr>
              <a:defRPr sz="3117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48209" y="1088911"/>
            <a:ext cx="6011466" cy="5374525"/>
          </a:xfrm>
        </p:spPr>
        <p:txBody>
          <a:bodyPr/>
          <a:lstStyle>
            <a:lvl1pPr>
              <a:defRPr sz="3117"/>
            </a:lvl1pPr>
            <a:lvl2pPr>
              <a:defRPr sz="2727"/>
            </a:lvl2pPr>
            <a:lvl3pPr>
              <a:defRPr sz="2338"/>
            </a:lvl3pPr>
            <a:lvl4pPr>
              <a:defRPr sz="1948"/>
            </a:lvl4pPr>
            <a:lvl5pPr>
              <a:defRPr sz="1948"/>
            </a:lvl5pPr>
            <a:lvl6pPr>
              <a:defRPr sz="1948"/>
            </a:lvl6pPr>
            <a:lvl7pPr>
              <a:defRPr sz="1948"/>
            </a:lvl7pPr>
            <a:lvl8pPr>
              <a:defRPr sz="1948"/>
            </a:lvl8pPr>
            <a:lvl9pPr>
              <a:defRPr sz="1948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17919" y="2268855"/>
            <a:ext cx="3829835" cy="4203335"/>
          </a:xfrm>
        </p:spPr>
        <p:txBody>
          <a:bodyPr/>
          <a:lstStyle>
            <a:lvl1pPr marL="0" indent="0">
              <a:buNone/>
              <a:defRPr sz="1558"/>
            </a:lvl1pPr>
            <a:lvl2pPr marL="445313" indent="0">
              <a:buNone/>
              <a:defRPr sz="1364"/>
            </a:lvl2pPr>
            <a:lvl3pPr marL="890626" indent="0">
              <a:buNone/>
              <a:defRPr sz="1169"/>
            </a:lvl3pPr>
            <a:lvl4pPr marL="1335938" indent="0">
              <a:buNone/>
              <a:defRPr sz="974"/>
            </a:lvl4pPr>
            <a:lvl5pPr marL="1781251" indent="0">
              <a:buNone/>
              <a:defRPr sz="974"/>
            </a:lvl5pPr>
            <a:lvl6pPr marL="2226564" indent="0">
              <a:buNone/>
              <a:defRPr sz="974"/>
            </a:lvl6pPr>
            <a:lvl7pPr marL="2671877" indent="0">
              <a:buNone/>
              <a:defRPr sz="974"/>
            </a:lvl7pPr>
            <a:lvl8pPr marL="3117190" indent="0">
              <a:buNone/>
              <a:defRPr sz="974"/>
            </a:lvl8pPr>
            <a:lvl9pPr marL="3562502" indent="0">
              <a:buNone/>
              <a:defRPr sz="974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2B1EC-2CE4-48DB-9397-77D08203B7D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29/09/2021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BAA0F-7236-4A9F-B89D-F2582063AFD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2283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7919" y="504190"/>
            <a:ext cx="3829835" cy="1764665"/>
          </a:xfrm>
        </p:spPr>
        <p:txBody>
          <a:bodyPr anchor="b"/>
          <a:lstStyle>
            <a:lvl1pPr>
              <a:defRPr sz="3117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048209" y="1088911"/>
            <a:ext cx="6011466" cy="5374525"/>
          </a:xfrm>
        </p:spPr>
        <p:txBody>
          <a:bodyPr/>
          <a:lstStyle>
            <a:lvl1pPr marL="0" indent="0">
              <a:buNone/>
              <a:defRPr sz="3117"/>
            </a:lvl1pPr>
            <a:lvl2pPr marL="445313" indent="0">
              <a:buNone/>
              <a:defRPr sz="2727"/>
            </a:lvl2pPr>
            <a:lvl3pPr marL="890626" indent="0">
              <a:buNone/>
              <a:defRPr sz="2338"/>
            </a:lvl3pPr>
            <a:lvl4pPr marL="1335938" indent="0">
              <a:buNone/>
              <a:defRPr sz="1948"/>
            </a:lvl4pPr>
            <a:lvl5pPr marL="1781251" indent="0">
              <a:buNone/>
              <a:defRPr sz="1948"/>
            </a:lvl5pPr>
            <a:lvl6pPr marL="2226564" indent="0">
              <a:buNone/>
              <a:defRPr sz="1948"/>
            </a:lvl6pPr>
            <a:lvl7pPr marL="2671877" indent="0">
              <a:buNone/>
              <a:defRPr sz="1948"/>
            </a:lvl7pPr>
            <a:lvl8pPr marL="3117190" indent="0">
              <a:buNone/>
              <a:defRPr sz="1948"/>
            </a:lvl8pPr>
            <a:lvl9pPr marL="3562502" indent="0">
              <a:buNone/>
              <a:defRPr sz="1948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17919" y="2268855"/>
            <a:ext cx="3829835" cy="4203335"/>
          </a:xfrm>
        </p:spPr>
        <p:txBody>
          <a:bodyPr/>
          <a:lstStyle>
            <a:lvl1pPr marL="0" indent="0">
              <a:buNone/>
              <a:defRPr sz="1558"/>
            </a:lvl1pPr>
            <a:lvl2pPr marL="445313" indent="0">
              <a:buNone/>
              <a:defRPr sz="1364"/>
            </a:lvl2pPr>
            <a:lvl3pPr marL="890626" indent="0">
              <a:buNone/>
              <a:defRPr sz="1169"/>
            </a:lvl3pPr>
            <a:lvl4pPr marL="1335938" indent="0">
              <a:buNone/>
              <a:defRPr sz="974"/>
            </a:lvl4pPr>
            <a:lvl5pPr marL="1781251" indent="0">
              <a:buNone/>
              <a:defRPr sz="974"/>
            </a:lvl5pPr>
            <a:lvl6pPr marL="2226564" indent="0">
              <a:buNone/>
              <a:defRPr sz="974"/>
            </a:lvl6pPr>
            <a:lvl7pPr marL="2671877" indent="0">
              <a:buNone/>
              <a:defRPr sz="974"/>
            </a:lvl7pPr>
            <a:lvl8pPr marL="3117190" indent="0">
              <a:buNone/>
              <a:defRPr sz="974"/>
            </a:lvl8pPr>
            <a:lvl9pPr marL="3562502" indent="0">
              <a:buNone/>
              <a:defRPr sz="974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2B1EC-2CE4-48DB-9397-77D08203B7D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29/09/2021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BAA0F-7236-4A9F-B89D-F2582063AFD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8004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2B1EC-2CE4-48DB-9397-77D08203B7D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29/09/2021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BAA0F-7236-4A9F-B89D-F2582063AFD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3220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497689" y="402652"/>
            <a:ext cx="2560439" cy="6409166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16372" y="402652"/>
            <a:ext cx="7532886" cy="6409166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2B1EC-2CE4-48DB-9397-77D08203B7D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29/09/2021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BAA0F-7236-4A9F-B89D-F2582063AFD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35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891062" y="2344483"/>
            <a:ext cx="10098722" cy="3616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4361"/>
              </a:buClr>
              <a:buFont typeface="Trebuchet MS"/>
              <a:buNone/>
              <a:defRPr sz="2350" b="0" i="0" u="none" strike="noStrike" cap="none">
                <a:solidFill>
                  <a:srgbClr val="31436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ubTitle" idx="1"/>
          </p:nvPr>
        </p:nvSpPr>
        <p:spPr>
          <a:xfrm>
            <a:off x="1782125" y="4235196"/>
            <a:ext cx="8316593" cy="18907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4039489" y="7033450"/>
            <a:ext cx="3801871" cy="2769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Trebuchet MS"/>
              <a:buNone/>
              <a:defRPr sz="18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dt" idx="10"/>
          </p:nvPr>
        </p:nvSpPr>
        <p:spPr>
          <a:xfrm>
            <a:off x="594041" y="7033450"/>
            <a:ext cx="2732595" cy="2769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Trebuchet MS"/>
              <a:buNone/>
              <a:defRPr sz="18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8554210" y="7033450"/>
            <a:ext cx="2732595" cy="27699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Trebuchet MS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rPr>
              <a:t>‹nº›</a:t>
            </a:fld>
            <a:endParaRPr lang="en-US" sz="1800" b="0" i="0" u="none" strike="noStrike" cap="none">
              <a:solidFill>
                <a:srgbClr val="888888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742867" y="705536"/>
            <a:ext cx="10395117" cy="3733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2076" b="0" i="0" u="none" strike="noStrike" cap="none">
                <a:solidFill>
                  <a:srgbClr val="31436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indent="0">
              <a:spcBef>
                <a:spcPts val="0"/>
              </a:spcBef>
              <a:buNone/>
              <a:defRPr sz="1590"/>
            </a:lvl2pPr>
            <a:lvl3pPr lvl="2" indent="0">
              <a:spcBef>
                <a:spcPts val="0"/>
              </a:spcBef>
              <a:buNone/>
              <a:defRPr sz="1590"/>
            </a:lvl3pPr>
            <a:lvl4pPr lvl="3" indent="0">
              <a:spcBef>
                <a:spcPts val="0"/>
              </a:spcBef>
              <a:buNone/>
              <a:defRPr sz="1590"/>
            </a:lvl4pPr>
            <a:lvl5pPr lvl="4" indent="0">
              <a:spcBef>
                <a:spcPts val="0"/>
              </a:spcBef>
              <a:buNone/>
              <a:defRPr sz="1590"/>
            </a:lvl5pPr>
            <a:lvl6pPr lvl="5" indent="0">
              <a:spcBef>
                <a:spcPts val="0"/>
              </a:spcBef>
              <a:buNone/>
              <a:defRPr sz="1590"/>
            </a:lvl6pPr>
            <a:lvl7pPr lvl="6" indent="0">
              <a:spcBef>
                <a:spcPts val="0"/>
              </a:spcBef>
              <a:buNone/>
              <a:defRPr sz="1590"/>
            </a:lvl7pPr>
            <a:lvl8pPr lvl="7" indent="0">
              <a:spcBef>
                <a:spcPts val="0"/>
              </a:spcBef>
              <a:buNone/>
              <a:defRPr sz="1590"/>
            </a:lvl8pPr>
            <a:lvl9pPr lvl="8" indent="0">
              <a:spcBef>
                <a:spcPts val="0"/>
              </a:spcBef>
              <a:buNone/>
              <a:defRPr sz="159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1765160" y="2500209"/>
            <a:ext cx="8350526" cy="2769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59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03810" marR="0" lvl="1" indent="0" algn="l" rtl="0">
              <a:spcBef>
                <a:spcPts val="0"/>
              </a:spcBef>
              <a:buNone/>
              <a:defRPr sz="159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807619" marR="0" lvl="2" indent="0" algn="l" rtl="0">
              <a:spcBef>
                <a:spcPts val="0"/>
              </a:spcBef>
              <a:buNone/>
              <a:defRPr sz="159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211429" marR="0" lvl="3" indent="0" algn="l" rtl="0">
              <a:spcBef>
                <a:spcPts val="0"/>
              </a:spcBef>
              <a:buNone/>
              <a:defRPr sz="159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1615239" marR="0" lvl="4" indent="0" algn="l" rtl="0">
              <a:spcBef>
                <a:spcPts val="0"/>
              </a:spcBef>
              <a:buNone/>
              <a:defRPr sz="159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019048" marR="0" lvl="5" indent="0" algn="l" rtl="0">
              <a:spcBef>
                <a:spcPts val="0"/>
              </a:spcBef>
              <a:buNone/>
              <a:defRPr sz="159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2422858" marR="0" lvl="6" indent="0" algn="l" rtl="0">
              <a:spcBef>
                <a:spcPts val="0"/>
              </a:spcBef>
              <a:buNone/>
              <a:defRPr sz="159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2826668" marR="0" lvl="7" indent="0" algn="l" rtl="0">
              <a:spcBef>
                <a:spcPts val="0"/>
              </a:spcBef>
              <a:buNone/>
              <a:defRPr sz="159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3230477" marR="0" lvl="8" indent="0" algn="l" rtl="0">
              <a:spcBef>
                <a:spcPts val="0"/>
              </a:spcBef>
              <a:buNone/>
              <a:defRPr sz="159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ftr" idx="11"/>
          </p:nvPr>
        </p:nvSpPr>
        <p:spPr>
          <a:xfrm>
            <a:off x="4039490" y="7033450"/>
            <a:ext cx="3801871" cy="2769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buNone/>
              <a:defRPr sz="159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03810" marR="0" lvl="1" indent="0" algn="l" rtl="0">
              <a:spcBef>
                <a:spcPts val="0"/>
              </a:spcBef>
              <a:buNone/>
              <a:defRPr sz="15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07619" marR="0" lvl="2" indent="0" algn="l" rtl="0">
              <a:spcBef>
                <a:spcPts val="0"/>
              </a:spcBef>
              <a:buNone/>
              <a:defRPr sz="15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1429" marR="0" lvl="3" indent="0" algn="l" rtl="0">
              <a:spcBef>
                <a:spcPts val="0"/>
              </a:spcBef>
              <a:buNone/>
              <a:defRPr sz="15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615239" marR="0" lvl="4" indent="0" algn="l" rtl="0">
              <a:spcBef>
                <a:spcPts val="0"/>
              </a:spcBef>
              <a:buNone/>
              <a:defRPr sz="15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19048" marR="0" lvl="5" indent="0" algn="l" rtl="0">
              <a:spcBef>
                <a:spcPts val="0"/>
              </a:spcBef>
              <a:buNone/>
              <a:defRPr sz="15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22858" marR="0" lvl="6" indent="0" algn="l" rtl="0">
              <a:spcBef>
                <a:spcPts val="0"/>
              </a:spcBef>
              <a:buNone/>
              <a:defRPr sz="15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826668" marR="0" lvl="7" indent="0" algn="l" rtl="0">
              <a:spcBef>
                <a:spcPts val="0"/>
              </a:spcBef>
              <a:buNone/>
              <a:defRPr sz="15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230477" marR="0" lvl="8" indent="0" algn="l" rtl="0">
              <a:spcBef>
                <a:spcPts val="0"/>
              </a:spcBef>
              <a:buNone/>
              <a:defRPr sz="15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dt" idx="10"/>
          </p:nvPr>
        </p:nvSpPr>
        <p:spPr>
          <a:xfrm>
            <a:off x="594042" y="7033450"/>
            <a:ext cx="2732595" cy="2769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59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03810" marR="0" lvl="1" indent="0" algn="l" rtl="0">
              <a:spcBef>
                <a:spcPts val="0"/>
              </a:spcBef>
              <a:buNone/>
              <a:defRPr sz="15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07619" marR="0" lvl="2" indent="0" algn="l" rtl="0">
              <a:spcBef>
                <a:spcPts val="0"/>
              </a:spcBef>
              <a:buNone/>
              <a:defRPr sz="15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1429" marR="0" lvl="3" indent="0" algn="l" rtl="0">
              <a:spcBef>
                <a:spcPts val="0"/>
              </a:spcBef>
              <a:buNone/>
              <a:defRPr sz="15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615239" marR="0" lvl="4" indent="0" algn="l" rtl="0">
              <a:spcBef>
                <a:spcPts val="0"/>
              </a:spcBef>
              <a:buNone/>
              <a:defRPr sz="15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19048" marR="0" lvl="5" indent="0" algn="l" rtl="0">
              <a:spcBef>
                <a:spcPts val="0"/>
              </a:spcBef>
              <a:buNone/>
              <a:defRPr sz="15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22858" marR="0" lvl="6" indent="0" algn="l" rtl="0">
              <a:spcBef>
                <a:spcPts val="0"/>
              </a:spcBef>
              <a:buNone/>
              <a:defRPr sz="15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826668" marR="0" lvl="7" indent="0" algn="l" rtl="0">
              <a:spcBef>
                <a:spcPts val="0"/>
              </a:spcBef>
              <a:buNone/>
              <a:defRPr sz="15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230477" marR="0" lvl="8" indent="0" algn="l" rtl="0">
              <a:spcBef>
                <a:spcPts val="0"/>
              </a:spcBef>
              <a:buNone/>
              <a:defRPr sz="15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8554212" y="7033450"/>
            <a:ext cx="2732595" cy="27699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en-US" sz="1590" smtClean="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rPr>
              <a:pPr>
                <a:buSzPct val="25000"/>
              </a:pPr>
              <a:t>‹nº›</a:t>
            </a:fld>
            <a:endParaRPr lang="en-US" sz="1590">
              <a:solidFill>
                <a:srgbClr val="888888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486314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Content">
    <p:bg>
      <p:bgPr>
        <a:solidFill>
          <a:schemeClr val="lt1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/>
        </p:nvSpPr>
        <p:spPr>
          <a:xfrm>
            <a:off x="6350" y="6350"/>
            <a:ext cx="11867515" cy="755395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9995"/>
                </a:moveTo>
                <a:lnTo>
                  <a:pt x="119997" y="119995"/>
                </a:lnTo>
                <a:lnTo>
                  <a:pt x="119997" y="0"/>
                </a:lnTo>
                <a:lnTo>
                  <a:pt x="0" y="0"/>
                </a:lnTo>
                <a:lnTo>
                  <a:pt x="0" y="119995"/>
                </a:lnTo>
                <a:close/>
              </a:path>
            </a:pathLst>
          </a:custGeom>
          <a:solidFill>
            <a:srgbClr val="E4F0F3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1" name="Shape 61"/>
          <p:cNvSpPr/>
          <p:nvPr/>
        </p:nvSpPr>
        <p:spPr>
          <a:xfrm>
            <a:off x="0" y="7540231"/>
            <a:ext cx="11880213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19997" y="0"/>
                </a:lnTo>
              </a:path>
            </a:pathLst>
          </a:custGeom>
          <a:noFill/>
          <a:ln w="39525" cap="flat" cmpd="sng">
            <a:solidFill>
              <a:srgbClr val="31436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2" name="Shape 62"/>
          <p:cNvSpPr/>
          <p:nvPr/>
        </p:nvSpPr>
        <p:spPr>
          <a:xfrm>
            <a:off x="8757003" y="551458"/>
            <a:ext cx="2546997" cy="1553946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3" name="Shape 63"/>
          <p:cNvSpPr/>
          <p:nvPr/>
        </p:nvSpPr>
        <p:spPr>
          <a:xfrm>
            <a:off x="6029998" y="551458"/>
            <a:ext cx="2547009" cy="1553946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4" name="Shape 64"/>
          <p:cNvSpPr/>
          <p:nvPr/>
        </p:nvSpPr>
        <p:spPr>
          <a:xfrm>
            <a:off x="654316" y="2521750"/>
            <a:ext cx="10599419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19995" y="0"/>
                </a:lnTo>
              </a:path>
            </a:pathLst>
          </a:custGeom>
          <a:noFill/>
          <a:ln w="25400" cap="flat" cmpd="sng">
            <a:solidFill>
              <a:srgbClr val="314361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5" name="Shape 65"/>
          <p:cNvSpPr/>
          <p:nvPr/>
        </p:nvSpPr>
        <p:spPr>
          <a:xfrm>
            <a:off x="578337" y="2521750"/>
            <a:ext cx="0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25400" cap="flat" cmpd="sng">
            <a:solidFill>
              <a:srgbClr val="31436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6" name="Shape 66"/>
          <p:cNvSpPr/>
          <p:nvPr/>
        </p:nvSpPr>
        <p:spPr>
          <a:xfrm>
            <a:off x="11291296" y="2521750"/>
            <a:ext cx="0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25400" cap="flat" cmpd="sng">
            <a:solidFill>
              <a:srgbClr val="31436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7" name="Shape 67"/>
          <p:cNvSpPr/>
          <p:nvPr/>
        </p:nvSpPr>
        <p:spPr>
          <a:xfrm>
            <a:off x="8757003" y="2521750"/>
            <a:ext cx="2546984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</a:path>
            </a:pathLst>
          </a:custGeom>
          <a:noFill/>
          <a:ln w="43100" cap="flat" cmpd="sng">
            <a:solidFill>
              <a:srgbClr val="31436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742866" y="705535"/>
            <a:ext cx="10395117" cy="3733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4361"/>
              </a:buClr>
              <a:buFont typeface="Trebuchet MS"/>
              <a:buNone/>
              <a:defRPr sz="2350" b="0" i="0" u="none" strike="noStrike" cap="none">
                <a:solidFill>
                  <a:srgbClr val="31436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594041" y="1739455"/>
            <a:ext cx="5168169" cy="49914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2"/>
          </p:nvPr>
        </p:nvSpPr>
        <p:spPr>
          <a:xfrm>
            <a:off x="6118637" y="1739455"/>
            <a:ext cx="5168169" cy="49914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ftr" idx="11"/>
          </p:nvPr>
        </p:nvSpPr>
        <p:spPr>
          <a:xfrm>
            <a:off x="4039489" y="7033450"/>
            <a:ext cx="3801871" cy="2769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Trebuchet MS"/>
              <a:buNone/>
              <a:defRPr sz="18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dt" idx="10"/>
          </p:nvPr>
        </p:nvSpPr>
        <p:spPr>
          <a:xfrm>
            <a:off x="594041" y="7033450"/>
            <a:ext cx="2732595" cy="2769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Trebuchet MS"/>
              <a:buNone/>
              <a:defRPr sz="18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8554210" y="7033450"/>
            <a:ext cx="2732595" cy="27699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Trebuchet MS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rPr>
              <a:t>‹nº›</a:t>
            </a:fld>
            <a:endParaRPr lang="en-US" sz="1800" b="0" i="0" u="none" strike="noStrike" cap="none">
              <a:solidFill>
                <a:srgbClr val="888888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742866" y="705535"/>
            <a:ext cx="10395117" cy="3733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4361"/>
              </a:buClr>
              <a:buFont typeface="Trebuchet MS"/>
              <a:buNone/>
              <a:defRPr sz="2350" b="0" i="0" u="none" strike="noStrike" cap="none">
                <a:solidFill>
                  <a:srgbClr val="31436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4039489" y="7033450"/>
            <a:ext cx="3801871" cy="2769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Trebuchet MS"/>
              <a:buNone/>
              <a:defRPr sz="18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594041" y="7033450"/>
            <a:ext cx="2732595" cy="2769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Trebuchet MS"/>
              <a:buNone/>
              <a:defRPr sz="18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8554210" y="7033450"/>
            <a:ext cx="2732595" cy="27699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Trebuchet MS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rPr>
              <a:t>‹nº›</a:t>
            </a:fld>
            <a:endParaRPr lang="en-US" sz="1800" b="0" i="0" u="none" strike="noStrike" cap="none">
              <a:solidFill>
                <a:srgbClr val="888888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39354"/>
            <a:ext cx="12287560" cy="7702204"/>
          </a:xfrm>
          <a:prstGeom prst="rect">
            <a:avLst/>
          </a:prstGeom>
        </p:spPr>
      </p:pic>
      <p:sp>
        <p:nvSpPr>
          <p:cNvPr id="16" name="Título 1"/>
          <p:cNvSpPr>
            <a:spLocks noGrp="1"/>
          </p:cNvSpPr>
          <p:nvPr>
            <p:ph type="ctrTitle"/>
          </p:nvPr>
        </p:nvSpPr>
        <p:spPr>
          <a:xfrm>
            <a:off x="523961" y="127798"/>
            <a:ext cx="7792641" cy="3844450"/>
          </a:xfrm>
        </p:spPr>
        <p:txBody>
          <a:bodyPr anchor="b"/>
          <a:lstStyle>
            <a:lvl1pPr algn="l">
              <a:defRPr sz="5844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17" name="Subtítulo 2"/>
          <p:cNvSpPr>
            <a:spLocks noGrp="1"/>
          </p:cNvSpPr>
          <p:nvPr>
            <p:ph type="subTitle" idx="1"/>
          </p:nvPr>
        </p:nvSpPr>
        <p:spPr>
          <a:xfrm>
            <a:off x="523961" y="4194581"/>
            <a:ext cx="7792641" cy="2808058"/>
          </a:xfrm>
        </p:spPr>
        <p:txBody>
          <a:bodyPr/>
          <a:lstStyle>
            <a:lvl1pPr marL="0" indent="0" algn="l">
              <a:buNone/>
              <a:defRPr sz="2338">
                <a:solidFill>
                  <a:schemeClr val="bg1"/>
                </a:solidFill>
              </a:defRPr>
            </a:lvl1pPr>
            <a:lvl2pPr marL="445313" indent="0" algn="ctr">
              <a:buNone/>
              <a:defRPr sz="1948"/>
            </a:lvl2pPr>
            <a:lvl3pPr marL="890626" indent="0" algn="ctr">
              <a:buNone/>
              <a:defRPr sz="1753"/>
            </a:lvl3pPr>
            <a:lvl4pPr marL="1335938" indent="0" algn="ctr">
              <a:buNone/>
              <a:defRPr sz="1558"/>
            </a:lvl4pPr>
            <a:lvl5pPr marL="1781251" indent="0" algn="ctr">
              <a:buNone/>
              <a:defRPr sz="1558"/>
            </a:lvl5pPr>
            <a:lvl6pPr marL="2226564" indent="0" algn="ctr">
              <a:buNone/>
              <a:defRPr sz="1558"/>
            </a:lvl6pPr>
            <a:lvl7pPr marL="2671877" indent="0" algn="ctr">
              <a:buNone/>
              <a:defRPr sz="1558"/>
            </a:lvl7pPr>
            <a:lvl8pPr marL="3117190" indent="0" algn="ctr">
              <a:buNone/>
              <a:defRPr sz="1558"/>
            </a:lvl8pPr>
            <a:lvl9pPr marL="3562502" indent="0" algn="ctr">
              <a:buNone/>
              <a:defRPr sz="1558"/>
            </a:lvl9pPr>
          </a:lstStyle>
          <a:p>
            <a:r>
              <a:rPr lang="pt-BR" dirty="0" smtClean="0"/>
              <a:t>Clique para editar o estilo do subtítulo mestre</a:t>
            </a:r>
            <a:endParaRPr lang="pt-BR" dirty="0"/>
          </a:p>
        </p:txBody>
      </p:sp>
      <p:sp>
        <p:nvSpPr>
          <p:cNvPr id="18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523961" y="7016645"/>
            <a:ext cx="2544312" cy="40265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62B1EC-2CE4-48DB-9397-77D08203B7D2}" type="datetimeFigureOut">
              <a:rPr lang="pt-BR" smtClean="0"/>
              <a:pPr/>
              <a:t>29/09/2021</a:t>
            </a:fld>
            <a:endParaRPr lang="pt-BR" dirty="0"/>
          </a:p>
        </p:txBody>
      </p:sp>
      <p:sp>
        <p:nvSpPr>
          <p:cNvPr id="19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83355" y="7016645"/>
            <a:ext cx="2424377" cy="40265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20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5198851" y="7016645"/>
            <a:ext cx="2346404" cy="40265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6CBAA0F-7236-4A9F-B89D-F2582063AFD3}" type="slidenum">
              <a:rPr lang="pt-BR" smtClean="0"/>
              <a:pPr/>
              <a:t>‹nº›</a:t>
            </a:fld>
            <a:endParaRPr lang="pt-BR" dirty="0"/>
          </a:p>
        </p:txBody>
      </p:sp>
      <p:pic>
        <p:nvPicPr>
          <p:cNvPr id="21" name="Imagem 2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78640" y="1181049"/>
            <a:ext cx="2802952" cy="1101074"/>
          </a:xfrm>
          <a:prstGeom prst="rect">
            <a:avLst/>
          </a:prstGeom>
        </p:spPr>
      </p:pic>
      <p:pic>
        <p:nvPicPr>
          <p:cNvPr id="22" name="Imagem 2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335332" y="4194581"/>
            <a:ext cx="2089565" cy="2397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1505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39354"/>
            <a:ext cx="12287560" cy="7702204"/>
          </a:xfrm>
          <a:prstGeom prst="rect">
            <a:avLst/>
          </a:prstGeom>
        </p:spPr>
      </p:pic>
      <p:sp>
        <p:nvSpPr>
          <p:cNvPr id="16" name="Título 1"/>
          <p:cNvSpPr>
            <a:spLocks noGrp="1"/>
          </p:cNvSpPr>
          <p:nvPr>
            <p:ph type="ctrTitle"/>
          </p:nvPr>
        </p:nvSpPr>
        <p:spPr>
          <a:xfrm>
            <a:off x="523961" y="127798"/>
            <a:ext cx="7792641" cy="3844450"/>
          </a:xfrm>
        </p:spPr>
        <p:txBody>
          <a:bodyPr anchor="b"/>
          <a:lstStyle>
            <a:lvl1pPr algn="l">
              <a:defRPr sz="5844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17" name="Subtítulo 2"/>
          <p:cNvSpPr>
            <a:spLocks noGrp="1"/>
          </p:cNvSpPr>
          <p:nvPr>
            <p:ph type="subTitle" idx="1"/>
          </p:nvPr>
        </p:nvSpPr>
        <p:spPr>
          <a:xfrm>
            <a:off x="523961" y="4194581"/>
            <a:ext cx="7792641" cy="2808058"/>
          </a:xfrm>
        </p:spPr>
        <p:txBody>
          <a:bodyPr/>
          <a:lstStyle>
            <a:lvl1pPr marL="0" indent="0" algn="l">
              <a:buNone/>
              <a:defRPr sz="2338">
                <a:solidFill>
                  <a:schemeClr val="bg1"/>
                </a:solidFill>
              </a:defRPr>
            </a:lvl1pPr>
            <a:lvl2pPr marL="445313" indent="0" algn="ctr">
              <a:buNone/>
              <a:defRPr sz="1948"/>
            </a:lvl2pPr>
            <a:lvl3pPr marL="890626" indent="0" algn="ctr">
              <a:buNone/>
              <a:defRPr sz="1753"/>
            </a:lvl3pPr>
            <a:lvl4pPr marL="1335938" indent="0" algn="ctr">
              <a:buNone/>
              <a:defRPr sz="1558"/>
            </a:lvl4pPr>
            <a:lvl5pPr marL="1781251" indent="0" algn="ctr">
              <a:buNone/>
              <a:defRPr sz="1558"/>
            </a:lvl5pPr>
            <a:lvl6pPr marL="2226564" indent="0" algn="ctr">
              <a:buNone/>
              <a:defRPr sz="1558"/>
            </a:lvl6pPr>
            <a:lvl7pPr marL="2671877" indent="0" algn="ctr">
              <a:buNone/>
              <a:defRPr sz="1558"/>
            </a:lvl7pPr>
            <a:lvl8pPr marL="3117190" indent="0" algn="ctr">
              <a:buNone/>
              <a:defRPr sz="1558"/>
            </a:lvl8pPr>
            <a:lvl9pPr marL="3562502" indent="0" algn="ctr">
              <a:buNone/>
              <a:defRPr sz="1558"/>
            </a:lvl9pPr>
          </a:lstStyle>
          <a:p>
            <a:r>
              <a:rPr lang="pt-BR" dirty="0" smtClean="0"/>
              <a:t>Clique para editar o estilo do subtítulo mestre</a:t>
            </a:r>
            <a:endParaRPr lang="pt-BR" dirty="0"/>
          </a:p>
        </p:txBody>
      </p:sp>
      <p:sp>
        <p:nvSpPr>
          <p:cNvPr id="18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523961" y="7016645"/>
            <a:ext cx="2544312" cy="40265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62B1EC-2CE4-48DB-9397-77D08203B7D2}" type="datetimeFigureOut">
              <a:rPr lang="pt-BR" smtClean="0">
                <a:solidFill>
                  <a:prstClr val="white"/>
                </a:solidFill>
              </a:rPr>
              <a:pPr/>
              <a:t>29/09/2021</a:t>
            </a:fld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19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83355" y="7016645"/>
            <a:ext cx="2424377" cy="40265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20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5198851" y="7016645"/>
            <a:ext cx="2346404" cy="40265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6CBAA0F-7236-4A9F-B89D-F2582063AFD3}" type="slidenum">
              <a:rPr lang="pt-BR" smtClean="0">
                <a:solidFill>
                  <a:prstClr val="white"/>
                </a:solidFill>
              </a:rPr>
              <a:pPr/>
              <a:t>‹nº›</a:t>
            </a:fld>
            <a:endParaRPr lang="pt-BR" dirty="0">
              <a:solidFill>
                <a:prstClr val="white"/>
              </a:solidFill>
            </a:endParaRPr>
          </a:p>
        </p:txBody>
      </p:sp>
      <p:pic>
        <p:nvPicPr>
          <p:cNvPr id="21" name="Imagem 2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78640" y="1181049"/>
            <a:ext cx="2802952" cy="1101074"/>
          </a:xfrm>
          <a:prstGeom prst="rect">
            <a:avLst/>
          </a:prstGeom>
        </p:spPr>
      </p:pic>
      <p:pic>
        <p:nvPicPr>
          <p:cNvPr id="22" name="Imagem 2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335332" y="4194581"/>
            <a:ext cx="2089565" cy="2397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3848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4493" y="196075"/>
            <a:ext cx="11367360" cy="1668379"/>
          </a:xfrm>
        </p:spPr>
        <p:txBody>
          <a:bodyPr/>
          <a:lstStyle>
            <a:lvl1pPr algn="ctr"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4493" y="2013259"/>
            <a:ext cx="11367360" cy="4203333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         </a:t>
            </a:r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216592"/>
            <a:ext cx="11885603" cy="1372517"/>
          </a:xfrm>
          <a:prstGeom prst="rect">
            <a:avLst/>
          </a:prstGeom>
        </p:spPr>
      </p:pic>
      <p:sp>
        <p:nvSpPr>
          <p:cNvPr id="8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2503541" y="6958872"/>
            <a:ext cx="1620374" cy="40265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62B1EC-2CE4-48DB-9397-77D08203B7D2}" type="datetimeFigureOut">
              <a:rPr lang="pt-BR" smtClean="0">
                <a:solidFill>
                  <a:prstClr val="white"/>
                </a:solidFill>
              </a:rPr>
              <a:pPr/>
              <a:t>29/09/2021</a:t>
            </a:fld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9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224106" y="6958872"/>
            <a:ext cx="2968625" cy="40265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10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7292922" y="6958872"/>
            <a:ext cx="1731698" cy="40265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6CBAA0F-7236-4A9F-B89D-F2582063AFD3}" type="slidenum">
              <a:rPr lang="pt-BR" smtClean="0">
                <a:solidFill>
                  <a:prstClr val="white"/>
                </a:solidFill>
              </a:rPr>
              <a:pPr/>
              <a:t>‹nº›</a:t>
            </a:fld>
            <a:endParaRPr lang="pt-BR" dirty="0">
              <a:solidFill>
                <a:prstClr val="white"/>
              </a:solidFill>
            </a:endParaRPr>
          </a:p>
        </p:txBody>
      </p:sp>
      <p:pic>
        <p:nvPicPr>
          <p:cNvPr id="12" name="Imagem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26411" y="6733050"/>
            <a:ext cx="1805772" cy="709354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27310" y="6533548"/>
            <a:ext cx="874793" cy="1003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13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0187" y="1885462"/>
            <a:ext cx="10241756" cy="3145935"/>
          </a:xfrm>
        </p:spPr>
        <p:txBody>
          <a:bodyPr anchor="b"/>
          <a:lstStyle>
            <a:lvl1pPr>
              <a:defRPr sz="5844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10187" y="5061158"/>
            <a:ext cx="10241756" cy="1654373"/>
          </a:xfrm>
        </p:spPr>
        <p:txBody>
          <a:bodyPr/>
          <a:lstStyle>
            <a:lvl1pPr marL="0" indent="0">
              <a:buNone/>
              <a:defRPr sz="2338">
                <a:solidFill>
                  <a:schemeClr val="tx1">
                    <a:tint val="75000"/>
                  </a:schemeClr>
                </a:solidFill>
              </a:defRPr>
            </a:lvl1pPr>
            <a:lvl2pPr marL="445313" indent="0">
              <a:buNone/>
              <a:defRPr sz="1948">
                <a:solidFill>
                  <a:schemeClr val="tx1">
                    <a:tint val="75000"/>
                  </a:schemeClr>
                </a:solidFill>
              </a:defRPr>
            </a:lvl2pPr>
            <a:lvl3pPr marL="890626" indent="0">
              <a:buNone/>
              <a:defRPr sz="1753">
                <a:solidFill>
                  <a:schemeClr val="tx1">
                    <a:tint val="75000"/>
                  </a:schemeClr>
                </a:solidFill>
              </a:defRPr>
            </a:lvl3pPr>
            <a:lvl4pPr marL="1335938" indent="0">
              <a:buNone/>
              <a:defRPr sz="1558">
                <a:solidFill>
                  <a:schemeClr val="tx1">
                    <a:tint val="75000"/>
                  </a:schemeClr>
                </a:solidFill>
              </a:defRPr>
            </a:lvl4pPr>
            <a:lvl5pPr marL="1781251" indent="0">
              <a:buNone/>
              <a:defRPr sz="1558">
                <a:solidFill>
                  <a:schemeClr val="tx1">
                    <a:tint val="75000"/>
                  </a:schemeClr>
                </a:solidFill>
              </a:defRPr>
            </a:lvl5pPr>
            <a:lvl6pPr marL="2226564" indent="0">
              <a:buNone/>
              <a:defRPr sz="1558">
                <a:solidFill>
                  <a:schemeClr val="tx1">
                    <a:tint val="75000"/>
                  </a:schemeClr>
                </a:solidFill>
              </a:defRPr>
            </a:lvl6pPr>
            <a:lvl7pPr marL="2671877" indent="0">
              <a:buNone/>
              <a:defRPr sz="1558">
                <a:solidFill>
                  <a:schemeClr val="tx1">
                    <a:tint val="75000"/>
                  </a:schemeClr>
                </a:solidFill>
              </a:defRPr>
            </a:lvl7pPr>
            <a:lvl8pPr marL="3117190" indent="0">
              <a:buNone/>
              <a:defRPr sz="1558">
                <a:solidFill>
                  <a:schemeClr val="tx1">
                    <a:tint val="75000"/>
                  </a:schemeClr>
                </a:solidFill>
              </a:defRPr>
            </a:lvl8pPr>
            <a:lvl9pPr marL="3562502" indent="0">
              <a:buNone/>
              <a:defRPr sz="155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2B1EC-2CE4-48DB-9397-77D08203B7D2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29/09/2021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BAA0F-7236-4A9F-B89D-F2582063AFD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290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7466" y="10"/>
            <a:ext cx="11872529" cy="7559992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574370" y="412291"/>
            <a:ext cx="271145" cy="9842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9904" y="363"/>
                </a:moveTo>
                <a:lnTo>
                  <a:pt x="696" y="0"/>
                </a:lnTo>
                <a:lnTo>
                  <a:pt x="0" y="119996"/>
                </a:lnTo>
              </a:path>
            </a:pathLst>
          </a:custGeom>
          <a:noFill/>
          <a:ln w="17450" cap="flat" cmpd="sng">
            <a:solidFill>
              <a:srgbClr val="31436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2" name="Shape 12"/>
          <p:cNvSpPr txBox="1">
            <a:spLocks noGrp="1"/>
          </p:cNvSpPr>
          <p:nvPr>
            <p:ph type="title"/>
          </p:nvPr>
        </p:nvSpPr>
        <p:spPr>
          <a:xfrm>
            <a:off x="742866" y="705535"/>
            <a:ext cx="10395117" cy="3733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4361"/>
              </a:buClr>
              <a:buFont typeface="Arial"/>
              <a:buNone/>
              <a:defRPr sz="2350" b="0" i="0" u="none" strike="noStrike" cap="none">
                <a:solidFill>
                  <a:srgbClr val="31436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body" idx="1"/>
          </p:nvPr>
        </p:nvSpPr>
        <p:spPr>
          <a:xfrm>
            <a:off x="1765159" y="2500208"/>
            <a:ext cx="8350526" cy="2769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ftr" idx="11"/>
          </p:nvPr>
        </p:nvSpPr>
        <p:spPr>
          <a:xfrm>
            <a:off x="4039489" y="7033450"/>
            <a:ext cx="3801871" cy="2769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Trebuchet MS"/>
              <a:buNone/>
              <a:defRPr sz="18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dt" idx="10"/>
          </p:nvPr>
        </p:nvSpPr>
        <p:spPr>
          <a:xfrm>
            <a:off x="594041" y="7033450"/>
            <a:ext cx="2732595" cy="2769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Trebuchet MS"/>
              <a:buNone/>
              <a:defRPr sz="18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554210" y="7033450"/>
            <a:ext cx="2732595" cy="27699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Trebuchet MS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rPr>
              <a:t>‹nº›</a:t>
            </a:fld>
            <a:endParaRPr lang="en-US" sz="1800" b="0" i="0" u="none" strike="noStrike" cap="none">
              <a:solidFill>
                <a:srgbClr val="888888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5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16372" y="402652"/>
            <a:ext cx="10241756" cy="1461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16372" y="2013259"/>
            <a:ext cx="10241756" cy="47985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16372" y="7009642"/>
            <a:ext cx="2671763" cy="4026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62B1EC-2CE4-48DB-9397-77D08203B7D2}" type="datetimeFigureOut">
              <a:rPr lang="pt-B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/>
              <a:t>29/09/2021</a:t>
            </a:fld>
            <a:endParaRPr lang="pt-B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933428" y="7009642"/>
            <a:ext cx="4007644" cy="4026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386365" y="7009642"/>
            <a:ext cx="2671763" cy="4026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CBAA0F-7236-4A9F-B89D-F2582063AFD3}" type="slidenum">
              <a:rPr lang="pt-B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/>
              <a:t>‹nº›</a:t>
            </a:fld>
            <a:endParaRPr lang="pt-B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4202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</p:sldLayoutIdLst>
  <p:timing>
    <p:tnLst>
      <p:par>
        <p:cTn id="1" dur="indefinite" restart="never" nodeType="tmRoot"/>
      </p:par>
    </p:tnLst>
  </p:timing>
  <p:txStyles>
    <p:titleStyle>
      <a:lvl1pPr algn="l" defTabSz="890626" rtl="0" eaLnBrk="1" latinLnBrk="0" hangingPunct="1">
        <a:lnSpc>
          <a:spcPct val="90000"/>
        </a:lnSpc>
        <a:spcBef>
          <a:spcPct val="0"/>
        </a:spcBef>
        <a:buNone/>
        <a:defRPr sz="428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2656" indent="-222656" algn="l" defTabSz="890626" rtl="0" eaLnBrk="1" latinLnBrk="0" hangingPunct="1">
        <a:lnSpc>
          <a:spcPct val="90000"/>
        </a:lnSpc>
        <a:spcBef>
          <a:spcPts val="974"/>
        </a:spcBef>
        <a:buFont typeface="Arial" panose="020B0604020202020204" pitchFamily="34" charset="0"/>
        <a:buChar char="•"/>
        <a:defRPr sz="2727" kern="1200">
          <a:solidFill>
            <a:schemeClr val="tx1"/>
          </a:solidFill>
          <a:latin typeface="+mn-lt"/>
          <a:ea typeface="+mn-ea"/>
          <a:cs typeface="+mn-cs"/>
        </a:defRPr>
      </a:lvl1pPr>
      <a:lvl2pPr marL="667969" indent="-222656" algn="l" defTabSz="890626" rtl="0" eaLnBrk="1" latinLnBrk="0" hangingPunct="1">
        <a:lnSpc>
          <a:spcPct val="90000"/>
        </a:lnSpc>
        <a:spcBef>
          <a:spcPts val="487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2pPr>
      <a:lvl3pPr marL="1113282" indent="-222656" algn="l" defTabSz="890626" rtl="0" eaLnBrk="1" latinLnBrk="0" hangingPunct="1">
        <a:lnSpc>
          <a:spcPct val="90000"/>
        </a:lnSpc>
        <a:spcBef>
          <a:spcPts val="487"/>
        </a:spcBef>
        <a:buFont typeface="Arial" panose="020B0604020202020204" pitchFamily="34" charset="0"/>
        <a:buChar char="•"/>
        <a:defRPr sz="1948" kern="1200">
          <a:solidFill>
            <a:schemeClr val="tx1"/>
          </a:solidFill>
          <a:latin typeface="+mn-lt"/>
          <a:ea typeface="+mn-ea"/>
          <a:cs typeface="+mn-cs"/>
        </a:defRPr>
      </a:lvl3pPr>
      <a:lvl4pPr marL="1558595" indent="-222656" algn="l" defTabSz="890626" rtl="0" eaLnBrk="1" latinLnBrk="0" hangingPunct="1">
        <a:lnSpc>
          <a:spcPct val="90000"/>
        </a:lnSpc>
        <a:spcBef>
          <a:spcPts val="487"/>
        </a:spcBef>
        <a:buFont typeface="Arial" panose="020B0604020202020204" pitchFamily="34" charset="0"/>
        <a:buChar char="•"/>
        <a:defRPr sz="1753" kern="1200">
          <a:solidFill>
            <a:schemeClr val="tx1"/>
          </a:solidFill>
          <a:latin typeface="+mn-lt"/>
          <a:ea typeface="+mn-ea"/>
          <a:cs typeface="+mn-cs"/>
        </a:defRPr>
      </a:lvl4pPr>
      <a:lvl5pPr marL="2003908" indent="-222656" algn="l" defTabSz="890626" rtl="0" eaLnBrk="1" latinLnBrk="0" hangingPunct="1">
        <a:lnSpc>
          <a:spcPct val="90000"/>
        </a:lnSpc>
        <a:spcBef>
          <a:spcPts val="487"/>
        </a:spcBef>
        <a:buFont typeface="Arial" panose="020B0604020202020204" pitchFamily="34" charset="0"/>
        <a:buChar char="•"/>
        <a:defRPr sz="1753" kern="1200">
          <a:solidFill>
            <a:schemeClr val="tx1"/>
          </a:solidFill>
          <a:latin typeface="+mn-lt"/>
          <a:ea typeface="+mn-ea"/>
          <a:cs typeface="+mn-cs"/>
        </a:defRPr>
      </a:lvl5pPr>
      <a:lvl6pPr marL="2449220" indent="-222656" algn="l" defTabSz="890626" rtl="0" eaLnBrk="1" latinLnBrk="0" hangingPunct="1">
        <a:lnSpc>
          <a:spcPct val="90000"/>
        </a:lnSpc>
        <a:spcBef>
          <a:spcPts val="487"/>
        </a:spcBef>
        <a:buFont typeface="Arial" panose="020B0604020202020204" pitchFamily="34" charset="0"/>
        <a:buChar char="•"/>
        <a:defRPr sz="1753" kern="1200">
          <a:solidFill>
            <a:schemeClr val="tx1"/>
          </a:solidFill>
          <a:latin typeface="+mn-lt"/>
          <a:ea typeface="+mn-ea"/>
          <a:cs typeface="+mn-cs"/>
        </a:defRPr>
      </a:lvl6pPr>
      <a:lvl7pPr marL="2894533" indent="-222656" algn="l" defTabSz="890626" rtl="0" eaLnBrk="1" latinLnBrk="0" hangingPunct="1">
        <a:lnSpc>
          <a:spcPct val="90000"/>
        </a:lnSpc>
        <a:spcBef>
          <a:spcPts val="487"/>
        </a:spcBef>
        <a:buFont typeface="Arial" panose="020B0604020202020204" pitchFamily="34" charset="0"/>
        <a:buChar char="•"/>
        <a:defRPr sz="1753" kern="1200">
          <a:solidFill>
            <a:schemeClr val="tx1"/>
          </a:solidFill>
          <a:latin typeface="+mn-lt"/>
          <a:ea typeface="+mn-ea"/>
          <a:cs typeface="+mn-cs"/>
        </a:defRPr>
      </a:lvl7pPr>
      <a:lvl8pPr marL="3339846" indent="-222656" algn="l" defTabSz="890626" rtl="0" eaLnBrk="1" latinLnBrk="0" hangingPunct="1">
        <a:lnSpc>
          <a:spcPct val="90000"/>
        </a:lnSpc>
        <a:spcBef>
          <a:spcPts val="487"/>
        </a:spcBef>
        <a:buFont typeface="Arial" panose="020B0604020202020204" pitchFamily="34" charset="0"/>
        <a:buChar char="•"/>
        <a:defRPr sz="1753" kern="1200">
          <a:solidFill>
            <a:schemeClr val="tx1"/>
          </a:solidFill>
          <a:latin typeface="+mn-lt"/>
          <a:ea typeface="+mn-ea"/>
          <a:cs typeface="+mn-cs"/>
        </a:defRPr>
      </a:lvl8pPr>
      <a:lvl9pPr marL="3785159" indent="-222656" algn="l" defTabSz="890626" rtl="0" eaLnBrk="1" latinLnBrk="0" hangingPunct="1">
        <a:lnSpc>
          <a:spcPct val="90000"/>
        </a:lnSpc>
        <a:spcBef>
          <a:spcPts val="487"/>
        </a:spcBef>
        <a:buFont typeface="Arial" panose="020B0604020202020204" pitchFamily="34" charset="0"/>
        <a:buChar char="•"/>
        <a:defRPr sz="175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890626" rtl="0" eaLnBrk="1" latinLnBrk="0" hangingPunct="1">
        <a:defRPr sz="1753" kern="1200">
          <a:solidFill>
            <a:schemeClr val="tx1"/>
          </a:solidFill>
          <a:latin typeface="+mn-lt"/>
          <a:ea typeface="+mn-ea"/>
          <a:cs typeface="+mn-cs"/>
        </a:defRPr>
      </a:lvl1pPr>
      <a:lvl2pPr marL="445313" algn="l" defTabSz="890626" rtl="0" eaLnBrk="1" latinLnBrk="0" hangingPunct="1">
        <a:defRPr sz="1753" kern="1200">
          <a:solidFill>
            <a:schemeClr val="tx1"/>
          </a:solidFill>
          <a:latin typeface="+mn-lt"/>
          <a:ea typeface="+mn-ea"/>
          <a:cs typeface="+mn-cs"/>
        </a:defRPr>
      </a:lvl2pPr>
      <a:lvl3pPr marL="890626" algn="l" defTabSz="890626" rtl="0" eaLnBrk="1" latinLnBrk="0" hangingPunct="1">
        <a:defRPr sz="1753" kern="1200">
          <a:solidFill>
            <a:schemeClr val="tx1"/>
          </a:solidFill>
          <a:latin typeface="+mn-lt"/>
          <a:ea typeface="+mn-ea"/>
          <a:cs typeface="+mn-cs"/>
        </a:defRPr>
      </a:lvl3pPr>
      <a:lvl4pPr marL="1335938" algn="l" defTabSz="890626" rtl="0" eaLnBrk="1" latinLnBrk="0" hangingPunct="1">
        <a:defRPr sz="1753" kern="1200">
          <a:solidFill>
            <a:schemeClr val="tx1"/>
          </a:solidFill>
          <a:latin typeface="+mn-lt"/>
          <a:ea typeface="+mn-ea"/>
          <a:cs typeface="+mn-cs"/>
        </a:defRPr>
      </a:lvl4pPr>
      <a:lvl5pPr marL="1781251" algn="l" defTabSz="890626" rtl="0" eaLnBrk="1" latinLnBrk="0" hangingPunct="1">
        <a:defRPr sz="1753" kern="1200">
          <a:solidFill>
            <a:schemeClr val="tx1"/>
          </a:solidFill>
          <a:latin typeface="+mn-lt"/>
          <a:ea typeface="+mn-ea"/>
          <a:cs typeface="+mn-cs"/>
        </a:defRPr>
      </a:lvl5pPr>
      <a:lvl6pPr marL="2226564" algn="l" defTabSz="890626" rtl="0" eaLnBrk="1" latinLnBrk="0" hangingPunct="1">
        <a:defRPr sz="1753" kern="1200">
          <a:solidFill>
            <a:schemeClr val="tx1"/>
          </a:solidFill>
          <a:latin typeface="+mn-lt"/>
          <a:ea typeface="+mn-ea"/>
          <a:cs typeface="+mn-cs"/>
        </a:defRPr>
      </a:lvl6pPr>
      <a:lvl7pPr marL="2671877" algn="l" defTabSz="890626" rtl="0" eaLnBrk="1" latinLnBrk="0" hangingPunct="1">
        <a:defRPr sz="1753" kern="1200">
          <a:solidFill>
            <a:schemeClr val="tx1"/>
          </a:solidFill>
          <a:latin typeface="+mn-lt"/>
          <a:ea typeface="+mn-ea"/>
          <a:cs typeface="+mn-cs"/>
        </a:defRPr>
      </a:lvl7pPr>
      <a:lvl8pPr marL="3117190" algn="l" defTabSz="890626" rtl="0" eaLnBrk="1" latinLnBrk="0" hangingPunct="1">
        <a:defRPr sz="1753" kern="1200">
          <a:solidFill>
            <a:schemeClr val="tx1"/>
          </a:solidFill>
          <a:latin typeface="+mn-lt"/>
          <a:ea typeface="+mn-ea"/>
          <a:cs typeface="+mn-cs"/>
        </a:defRPr>
      </a:lvl8pPr>
      <a:lvl9pPr marL="3562502" algn="l" defTabSz="890626" rtl="0" eaLnBrk="1" latinLnBrk="0" hangingPunct="1">
        <a:defRPr sz="17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16372" y="402652"/>
            <a:ext cx="10241756" cy="1461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16372" y="2013259"/>
            <a:ext cx="10241756" cy="47985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16372" y="7009642"/>
            <a:ext cx="2671763" cy="4026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62B1EC-2CE4-48DB-9397-77D08203B7D2}" type="datetimeFigureOut">
              <a:rPr lang="pt-B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/>
              <a:t>29/09/2021</a:t>
            </a:fld>
            <a:endParaRPr lang="pt-B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933428" y="7009642"/>
            <a:ext cx="4007644" cy="4026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386365" y="7009642"/>
            <a:ext cx="2671763" cy="4026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CBAA0F-7236-4A9F-B89D-F2582063AFD3}" type="slidenum">
              <a:rPr lang="pt-B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/>
              <a:t>‹nº›</a:t>
            </a:fld>
            <a:endParaRPr lang="pt-B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3540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</p:sldLayoutIdLst>
  <p:timing>
    <p:tnLst>
      <p:par>
        <p:cTn id="1" dur="indefinite" restart="never" nodeType="tmRoot"/>
      </p:par>
    </p:tnLst>
  </p:timing>
  <p:txStyles>
    <p:titleStyle>
      <a:lvl1pPr algn="l" defTabSz="890626" rtl="0" eaLnBrk="1" latinLnBrk="0" hangingPunct="1">
        <a:lnSpc>
          <a:spcPct val="90000"/>
        </a:lnSpc>
        <a:spcBef>
          <a:spcPct val="0"/>
        </a:spcBef>
        <a:buNone/>
        <a:defRPr sz="428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2656" indent="-222656" algn="l" defTabSz="890626" rtl="0" eaLnBrk="1" latinLnBrk="0" hangingPunct="1">
        <a:lnSpc>
          <a:spcPct val="90000"/>
        </a:lnSpc>
        <a:spcBef>
          <a:spcPts val="974"/>
        </a:spcBef>
        <a:buFont typeface="Arial" panose="020B0604020202020204" pitchFamily="34" charset="0"/>
        <a:buChar char="•"/>
        <a:defRPr sz="2727" kern="1200">
          <a:solidFill>
            <a:schemeClr val="tx1"/>
          </a:solidFill>
          <a:latin typeface="+mn-lt"/>
          <a:ea typeface="+mn-ea"/>
          <a:cs typeface="+mn-cs"/>
        </a:defRPr>
      </a:lvl1pPr>
      <a:lvl2pPr marL="667969" indent="-222656" algn="l" defTabSz="890626" rtl="0" eaLnBrk="1" latinLnBrk="0" hangingPunct="1">
        <a:lnSpc>
          <a:spcPct val="90000"/>
        </a:lnSpc>
        <a:spcBef>
          <a:spcPts val="487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2pPr>
      <a:lvl3pPr marL="1113282" indent="-222656" algn="l" defTabSz="890626" rtl="0" eaLnBrk="1" latinLnBrk="0" hangingPunct="1">
        <a:lnSpc>
          <a:spcPct val="90000"/>
        </a:lnSpc>
        <a:spcBef>
          <a:spcPts val="487"/>
        </a:spcBef>
        <a:buFont typeface="Arial" panose="020B0604020202020204" pitchFamily="34" charset="0"/>
        <a:buChar char="•"/>
        <a:defRPr sz="1948" kern="1200">
          <a:solidFill>
            <a:schemeClr val="tx1"/>
          </a:solidFill>
          <a:latin typeface="+mn-lt"/>
          <a:ea typeface="+mn-ea"/>
          <a:cs typeface="+mn-cs"/>
        </a:defRPr>
      </a:lvl3pPr>
      <a:lvl4pPr marL="1558595" indent="-222656" algn="l" defTabSz="890626" rtl="0" eaLnBrk="1" latinLnBrk="0" hangingPunct="1">
        <a:lnSpc>
          <a:spcPct val="90000"/>
        </a:lnSpc>
        <a:spcBef>
          <a:spcPts val="487"/>
        </a:spcBef>
        <a:buFont typeface="Arial" panose="020B0604020202020204" pitchFamily="34" charset="0"/>
        <a:buChar char="•"/>
        <a:defRPr sz="1753" kern="1200">
          <a:solidFill>
            <a:schemeClr val="tx1"/>
          </a:solidFill>
          <a:latin typeface="+mn-lt"/>
          <a:ea typeface="+mn-ea"/>
          <a:cs typeface="+mn-cs"/>
        </a:defRPr>
      </a:lvl4pPr>
      <a:lvl5pPr marL="2003908" indent="-222656" algn="l" defTabSz="890626" rtl="0" eaLnBrk="1" latinLnBrk="0" hangingPunct="1">
        <a:lnSpc>
          <a:spcPct val="90000"/>
        </a:lnSpc>
        <a:spcBef>
          <a:spcPts val="487"/>
        </a:spcBef>
        <a:buFont typeface="Arial" panose="020B0604020202020204" pitchFamily="34" charset="0"/>
        <a:buChar char="•"/>
        <a:defRPr sz="1753" kern="1200">
          <a:solidFill>
            <a:schemeClr val="tx1"/>
          </a:solidFill>
          <a:latin typeface="+mn-lt"/>
          <a:ea typeface="+mn-ea"/>
          <a:cs typeface="+mn-cs"/>
        </a:defRPr>
      </a:lvl5pPr>
      <a:lvl6pPr marL="2449220" indent="-222656" algn="l" defTabSz="890626" rtl="0" eaLnBrk="1" latinLnBrk="0" hangingPunct="1">
        <a:lnSpc>
          <a:spcPct val="90000"/>
        </a:lnSpc>
        <a:spcBef>
          <a:spcPts val="487"/>
        </a:spcBef>
        <a:buFont typeface="Arial" panose="020B0604020202020204" pitchFamily="34" charset="0"/>
        <a:buChar char="•"/>
        <a:defRPr sz="1753" kern="1200">
          <a:solidFill>
            <a:schemeClr val="tx1"/>
          </a:solidFill>
          <a:latin typeface="+mn-lt"/>
          <a:ea typeface="+mn-ea"/>
          <a:cs typeface="+mn-cs"/>
        </a:defRPr>
      </a:lvl6pPr>
      <a:lvl7pPr marL="2894533" indent="-222656" algn="l" defTabSz="890626" rtl="0" eaLnBrk="1" latinLnBrk="0" hangingPunct="1">
        <a:lnSpc>
          <a:spcPct val="90000"/>
        </a:lnSpc>
        <a:spcBef>
          <a:spcPts val="487"/>
        </a:spcBef>
        <a:buFont typeface="Arial" panose="020B0604020202020204" pitchFamily="34" charset="0"/>
        <a:buChar char="•"/>
        <a:defRPr sz="1753" kern="1200">
          <a:solidFill>
            <a:schemeClr val="tx1"/>
          </a:solidFill>
          <a:latin typeface="+mn-lt"/>
          <a:ea typeface="+mn-ea"/>
          <a:cs typeface="+mn-cs"/>
        </a:defRPr>
      </a:lvl7pPr>
      <a:lvl8pPr marL="3339846" indent="-222656" algn="l" defTabSz="890626" rtl="0" eaLnBrk="1" latinLnBrk="0" hangingPunct="1">
        <a:lnSpc>
          <a:spcPct val="90000"/>
        </a:lnSpc>
        <a:spcBef>
          <a:spcPts val="487"/>
        </a:spcBef>
        <a:buFont typeface="Arial" panose="020B0604020202020204" pitchFamily="34" charset="0"/>
        <a:buChar char="•"/>
        <a:defRPr sz="1753" kern="1200">
          <a:solidFill>
            <a:schemeClr val="tx1"/>
          </a:solidFill>
          <a:latin typeface="+mn-lt"/>
          <a:ea typeface="+mn-ea"/>
          <a:cs typeface="+mn-cs"/>
        </a:defRPr>
      </a:lvl8pPr>
      <a:lvl9pPr marL="3785159" indent="-222656" algn="l" defTabSz="890626" rtl="0" eaLnBrk="1" latinLnBrk="0" hangingPunct="1">
        <a:lnSpc>
          <a:spcPct val="90000"/>
        </a:lnSpc>
        <a:spcBef>
          <a:spcPts val="487"/>
        </a:spcBef>
        <a:buFont typeface="Arial" panose="020B0604020202020204" pitchFamily="34" charset="0"/>
        <a:buChar char="•"/>
        <a:defRPr sz="175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890626" rtl="0" eaLnBrk="1" latinLnBrk="0" hangingPunct="1">
        <a:defRPr sz="1753" kern="1200">
          <a:solidFill>
            <a:schemeClr val="tx1"/>
          </a:solidFill>
          <a:latin typeface="+mn-lt"/>
          <a:ea typeface="+mn-ea"/>
          <a:cs typeface="+mn-cs"/>
        </a:defRPr>
      </a:lvl1pPr>
      <a:lvl2pPr marL="445313" algn="l" defTabSz="890626" rtl="0" eaLnBrk="1" latinLnBrk="0" hangingPunct="1">
        <a:defRPr sz="1753" kern="1200">
          <a:solidFill>
            <a:schemeClr val="tx1"/>
          </a:solidFill>
          <a:latin typeface="+mn-lt"/>
          <a:ea typeface="+mn-ea"/>
          <a:cs typeface="+mn-cs"/>
        </a:defRPr>
      </a:lvl2pPr>
      <a:lvl3pPr marL="890626" algn="l" defTabSz="890626" rtl="0" eaLnBrk="1" latinLnBrk="0" hangingPunct="1">
        <a:defRPr sz="1753" kern="1200">
          <a:solidFill>
            <a:schemeClr val="tx1"/>
          </a:solidFill>
          <a:latin typeface="+mn-lt"/>
          <a:ea typeface="+mn-ea"/>
          <a:cs typeface="+mn-cs"/>
        </a:defRPr>
      </a:lvl3pPr>
      <a:lvl4pPr marL="1335938" algn="l" defTabSz="890626" rtl="0" eaLnBrk="1" latinLnBrk="0" hangingPunct="1">
        <a:defRPr sz="1753" kern="1200">
          <a:solidFill>
            <a:schemeClr val="tx1"/>
          </a:solidFill>
          <a:latin typeface="+mn-lt"/>
          <a:ea typeface="+mn-ea"/>
          <a:cs typeface="+mn-cs"/>
        </a:defRPr>
      </a:lvl4pPr>
      <a:lvl5pPr marL="1781251" algn="l" defTabSz="890626" rtl="0" eaLnBrk="1" latinLnBrk="0" hangingPunct="1">
        <a:defRPr sz="1753" kern="1200">
          <a:solidFill>
            <a:schemeClr val="tx1"/>
          </a:solidFill>
          <a:latin typeface="+mn-lt"/>
          <a:ea typeface="+mn-ea"/>
          <a:cs typeface="+mn-cs"/>
        </a:defRPr>
      </a:lvl5pPr>
      <a:lvl6pPr marL="2226564" algn="l" defTabSz="890626" rtl="0" eaLnBrk="1" latinLnBrk="0" hangingPunct="1">
        <a:defRPr sz="1753" kern="1200">
          <a:solidFill>
            <a:schemeClr val="tx1"/>
          </a:solidFill>
          <a:latin typeface="+mn-lt"/>
          <a:ea typeface="+mn-ea"/>
          <a:cs typeface="+mn-cs"/>
        </a:defRPr>
      </a:lvl6pPr>
      <a:lvl7pPr marL="2671877" algn="l" defTabSz="890626" rtl="0" eaLnBrk="1" latinLnBrk="0" hangingPunct="1">
        <a:defRPr sz="1753" kern="1200">
          <a:solidFill>
            <a:schemeClr val="tx1"/>
          </a:solidFill>
          <a:latin typeface="+mn-lt"/>
          <a:ea typeface="+mn-ea"/>
          <a:cs typeface="+mn-cs"/>
        </a:defRPr>
      </a:lvl7pPr>
      <a:lvl8pPr marL="3117190" algn="l" defTabSz="890626" rtl="0" eaLnBrk="1" latinLnBrk="0" hangingPunct="1">
        <a:defRPr sz="1753" kern="1200">
          <a:solidFill>
            <a:schemeClr val="tx1"/>
          </a:solidFill>
          <a:latin typeface="+mn-lt"/>
          <a:ea typeface="+mn-ea"/>
          <a:cs typeface="+mn-cs"/>
        </a:defRPr>
      </a:lvl8pPr>
      <a:lvl9pPr marL="3562502" algn="l" defTabSz="890626" rtl="0" eaLnBrk="1" latinLnBrk="0" hangingPunct="1">
        <a:defRPr sz="17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23961" y="691678"/>
            <a:ext cx="7792641" cy="1701002"/>
          </a:xfrm>
        </p:spPr>
        <p:txBody>
          <a:bodyPr/>
          <a:lstStyle/>
          <a:p>
            <a:pPr algn="ctr"/>
            <a:r>
              <a:rPr lang="pt-BR" sz="4800" dirty="0" smtClean="0"/>
              <a:t>A EQUIPE DE BUSCA ATIVA REALIZOU UMA AÇÃO INTERSETORIAL</a:t>
            </a:r>
            <a:endParaRPr lang="pt-BR" sz="48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8201" y="2514600"/>
            <a:ext cx="7792641" cy="4000359"/>
          </a:xfrm>
        </p:spPr>
        <p:txBody>
          <a:bodyPr/>
          <a:lstStyle/>
          <a:p>
            <a:pPr algn="just"/>
            <a:r>
              <a:rPr lang="pt-BR" sz="3200" dirty="0" smtClean="0"/>
              <a:t>        Aconteceu no município de Guapimirim, pela Secretaria de Educação uma ação </a:t>
            </a:r>
            <a:r>
              <a:rPr lang="pt-BR" sz="3200" dirty="0" err="1" smtClean="0"/>
              <a:t>intersetorial</a:t>
            </a:r>
            <a:r>
              <a:rPr lang="pt-BR" sz="3200" dirty="0" smtClean="0"/>
              <a:t> com as Secretarias de Saúde, Comunicação, Indústria e Comércio com o objetivo de integrar todas as gestões, com o propósito de atender com </a:t>
            </a:r>
            <a:r>
              <a:rPr lang="pt-BR" sz="3200" dirty="0"/>
              <a:t>eficácia a </a:t>
            </a:r>
            <a:r>
              <a:rPr lang="pt-BR" sz="3200" dirty="0" smtClean="0"/>
              <a:t>demanda da Busca Ativa. 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24116402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0070C0"/>
                </a:solidFill>
              </a:rPr>
              <a:t>SECRETARIAS: COMUNICAÇÃO / INDÚSTRIA E COMÉRCIO</a:t>
            </a:r>
            <a:endParaRPr lang="pt-BR" dirty="0">
              <a:solidFill>
                <a:srgbClr val="0070C0"/>
              </a:solidFill>
            </a:endParaRPr>
          </a:p>
        </p:txBody>
      </p:sp>
      <p:pic>
        <p:nvPicPr>
          <p:cNvPr id="3" name="Espaço Reservado para Conteúdo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4493" y="1864454"/>
            <a:ext cx="5946878" cy="4203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8333" y="1996440"/>
            <a:ext cx="5303520" cy="42764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89170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4493" y="196075"/>
            <a:ext cx="11367360" cy="1693685"/>
          </a:xfrm>
        </p:spPr>
        <p:txBody>
          <a:bodyPr/>
          <a:lstStyle/>
          <a:p>
            <a:r>
              <a:rPr lang="pt-BR" dirty="0" smtClean="0">
                <a:solidFill>
                  <a:srgbClr val="0070C0"/>
                </a:solidFill>
              </a:rPr>
              <a:t>SECRETÁRIO DE SAÚDE </a:t>
            </a:r>
            <a:endParaRPr lang="pt-BR" dirty="0">
              <a:solidFill>
                <a:srgbClr val="0070C0"/>
              </a:solidFill>
            </a:endParaRPr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1240" y="1646135"/>
            <a:ext cx="6903720" cy="48461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64476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403" y="2729289"/>
            <a:ext cx="11145748" cy="1696748"/>
          </a:xfrm>
          <a:prstGeom prst="rect">
            <a:avLst/>
          </a:prstGeom>
        </p:spPr>
      </p:pic>
      <p:sp>
        <p:nvSpPr>
          <p:cNvPr id="3" name="Shape 282"/>
          <p:cNvSpPr txBox="1">
            <a:spLocks noGrp="1"/>
          </p:cNvSpPr>
          <p:nvPr>
            <p:ph type="title"/>
          </p:nvPr>
        </p:nvSpPr>
        <p:spPr>
          <a:xfrm>
            <a:off x="3225521" y="1155560"/>
            <a:ext cx="4869691" cy="140987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t" anchorCtr="0">
            <a:noAutofit/>
          </a:bodyPr>
          <a:lstStyle/>
          <a:p>
            <a:pPr>
              <a:spcBef>
                <a:spcPts val="0"/>
              </a:spcBef>
              <a:buSzPct val="25000"/>
            </a:pPr>
            <a:r>
              <a:rPr lang="en-US" sz="7792" i="1" dirty="0">
                <a:solidFill>
                  <a:schemeClr val="accent1">
                    <a:lumMod val="75000"/>
                  </a:schemeClr>
                </a:solidFill>
              </a:rPr>
              <a:t>Obrigado!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290" y="4589896"/>
            <a:ext cx="2226824" cy="1838462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160" y="4426037"/>
            <a:ext cx="3200409" cy="1906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21020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708</TotalTime>
  <Words>68</Words>
  <Application>Microsoft Office PowerPoint</Application>
  <PresentationFormat>Personalizar</PresentationFormat>
  <Paragraphs>5</Paragraphs>
  <Slides>4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3</vt:i4>
      </vt:variant>
      <vt:variant>
        <vt:lpstr>Títulos de slides</vt:lpstr>
      </vt:variant>
      <vt:variant>
        <vt:i4>4</vt:i4>
      </vt:variant>
    </vt:vector>
  </HeadingPairs>
  <TitlesOfParts>
    <vt:vector size="11" baseType="lpstr">
      <vt:lpstr>Arial</vt:lpstr>
      <vt:lpstr>Calibri</vt:lpstr>
      <vt:lpstr>Calibri Light</vt:lpstr>
      <vt:lpstr>Trebuchet MS</vt:lpstr>
      <vt:lpstr>Office Theme</vt:lpstr>
      <vt:lpstr>Tema do Office</vt:lpstr>
      <vt:lpstr>1_Tema do Office</vt:lpstr>
      <vt:lpstr>A EQUIPE DE BUSCA ATIVA REALIZOU UMA AÇÃO INTERSETORIAL</vt:lpstr>
      <vt:lpstr>SECRETARIAS: COMUNICAÇÃO / INDÚSTRIA E COMÉRCIO</vt:lpstr>
      <vt:lpstr>SECRETÁRIO DE SAÚDE </vt:lpstr>
      <vt:lpstr>Obrigado!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Vilmar Klemann</dc:creator>
  <cp:lastModifiedBy>BrunaGogi</cp:lastModifiedBy>
  <cp:revision>62</cp:revision>
  <dcterms:modified xsi:type="dcterms:W3CDTF">2021-09-29T19:47:51Z</dcterms:modified>
</cp:coreProperties>
</file>